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8" r:id="rId12"/>
    <p:sldId id="267" r:id="rId13"/>
    <p:sldId id="266" r:id="rId14"/>
    <p:sldId id="269" r:id="rId15"/>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61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0B43835-DCC7-453B-94BD-6D752A11BCFB}"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1979376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B43835-DCC7-453B-94BD-6D752A11BCFB}"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2586890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B43835-DCC7-453B-94BD-6D752A11BCFB}"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E319E2-CB58-40AC-A03D-C06E59CAC91C}"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358289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0B43835-DCC7-453B-94BD-6D752A11BCFB}" type="datetimeFigureOut">
              <a:rPr lang="ru-RU" smtClean="0"/>
              <a:t>27.03.2022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13368075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0B43835-DCC7-453B-94BD-6D752A11BCFB}" type="datetimeFigureOut">
              <a:rPr lang="ru-RU" smtClean="0"/>
              <a:t>27.03.2022</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E319E2-CB58-40AC-A03D-C06E59CAC91C}"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544236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60B43835-DCC7-453B-94BD-6D752A11BCFB}" type="datetimeFigureOut">
              <a:rPr lang="ru-RU" smtClean="0"/>
              <a:t>27.03.2022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31371948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B43835-DCC7-453B-94BD-6D752A11BCFB}"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21638331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B43835-DCC7-453B-94BD-6D752A11BCFB}"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3216983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B43835-DCC7-453B-94BD-6D752A11BCFB}"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2626559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B43835-DCC7-453B-94BD-6D752A11BCFB}" type="datetimeFigureOut">
              <a:rPr lang="ru-RU" smtClean="0"/>
              <a:t>27.03.2022</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2341380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0B43835-DCC7-453B-94BD-6D752A11BCFB}" type="datetimeFigureOut">
              <a:rPr lang="ru-RU" smtClean="0"/>
              <a:t>27.03.2022</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260881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0B43835-DCC7-453B-94BD-6D752A11BCFB}" type="datetimeFigureOut">
              <a:rPr lang="ru-RU" smtClean="0"/>
              <a:t>27.03.2022</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597455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60B43835-DCC7-453B-94BD-6D752A11BCFB}" type="datetimeFigureOut">
              <a:rPr lang="ru-RU" smtClean="0"/>
              <a:t>27.03.2022</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1358250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B43835-DCC7-453B-94BD-6D752A11BCFB}" type="datetimeFigureOut">
              <a:rPr lang="ru-RU" smtClean="0"/>
              <a:t>27.03.2022</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2385440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B43835-DCC7-453B-94BD-6D752A11BCFB}" type="datetimeFigureOut">
              <a:rPr lang="ru-RU" smtClean="0"/>
              <a:t>27.03.2022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2840989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B43835-DCC7-453B-94BD-6D752A11BCFB}" type="datetimeFigureOut">
              <a:rPr lang="ru-RU" smtClean="0"/>
              <a:t>27.03.2022</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EE319E2-CB58-40AC-A03D-C06E59CAC91C}" type="slidenum">
              <a:rPr lang="ru-RU" smtClean="0"/>
              <a:t>‹#›</a:t>
            </a:fld>
            <a:endParaRPr lang="ru-RU"/>
          </a:p>
        </p:txBody>
      </p:sp>
    </p:spTree>
    <p:extLst>
      <p:ext uri="{BB962C8B-B14F-4D97-AF65-F5344CB8AC3E}">
        <p14:creationId xmlns:p14="http://schemas.microsoft.com/office/powerpoint/2010/main" val="3293369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0B43835-DCC7-453B-94BD-6D752A11BCFB}" type="datetimeFigureOut">
              <a:rPr lang="ru-RU" smtClean="0"/>
              <a:t>27.03.2022</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EE319E2-CB58-40AC-A03D-C06E59CAC91C}" type="slidenum">
              <a:rPr lang="ru-RU" smtClean="0"/>
              <a:t>‹#›</a:t>
            </a:fld>
            <a:endParaRPr lang="ru-RU"/>
          </a:p>
        </p:txBody>
      </p:sp>
    </p:spTree>
    <p:extLst>
      <p:ext uri="{BB962C8B-B14F-4D97-AF65-F5344CB8AC3E}">
        <p14:creationId xmlns:p14="http://schemas.microsoft.com/office/powerpoint/2010/main" val="421215596"/>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hyperlink" Target="https://kk.wikipedia.org/wiki/%D0%90%D0%B4%D0%B0%D0%BC%D0%B3%D0%B5%D1%80%D1%88%D1%96%D0%BB%D1%96%D0%BA" TargetMode="External"/><Relationship Id="rId13" Type="http://schemas.openxmlformats.org/officeDocument/2006/relationships/hyperlink" Target="https://kk.wikipedia.org/wiki/%D2%9A%D0%BE%D0%BB" TargetMode="External"/><Relationship Id="rId3" Type="http://schemas.openxmlformats.org/officeDocument/2006/relationships/hyperlink" Target="https://kk.wikipedia.org/wiki/%D0%9C%D3%99%D0%BD" TargetMode="External"/><Relationship Id="rId7" Type="http://schemas.openxmlformats.org/officeDocument/2006/relationships/hyperlink" Target="https://kk.wikipedia.org/wiki/%D3%A8%D0%BB%D1%96%D0%BC" TargetMode="External"/><Relationship Id="rId12" Type="http://schemas.openxmlformats.org/officeDocument/2006/relationships/hyperlink" Target="https://kk.wikipedia.org/wiki/%D0%90%D2%9B%D0%B8%D2%9B%D0%B0%D1%82" TargetMode="External"/><Relationship Id="rId2" Type="http://schemas.openxmlformats.org/officeDocument/2006/relationships/hyperlink" Target="https://kk.wikipedia.org/wiki/%D0%90%D0%B4%D0%B0%D0%BC" TargetMode="External"/><Relationship Id="rId1" Type="http://schemas.openxmlformats.org/officeDocument/2006/relationships/slideLayout" Target="../slideLayouts/slideLayout2.xml"/><Relationship Id="rId6" Type="http://schemas.openxmlformats.org/officeDocument/2006/relationships/hyperlink" Target="https://kk.wikipedia.org/wiki/%D3%A8%D0%BC%D1%96%D1%80" TargetMode="External"/><Relationship Id="rId11" Type="http://schemas.openxmlformats.org/officeDocument/2006/relationships/hyperlink" Target="https://kk.wikipedia.org/wiki/%D3%98%D0%B4%D1%96%D0%BB%D0%B5%D1%82%D1%82%D1%96%D0%BB%D1%96%D0%BA" TargetMode="External"/><Relationship Id="rId5" Type="http://schemas.openxmlformats.org/officeDocument/2006/relationships/hyperlink" Target="https://kk.wikipedia.org/wiki/%D0%91%D0%B0%D2%93%D1%8B%D1%82" TargetMode="External"/><Relationship Id="rId10" Type="http://schemas.openxmlformats.org/officeDocument/2006/relationships/hyperlink" Target="https://kk.wikipedia.org/wiki/%D0%A1%D2%B1%D0%BB%D1%83%D0%BB%D1%8B%D2%9B" TargetMode="External"/><Relationship Id="rId4" Type="http://schemas.openxmlformats.org/officeDocument/2006/relationships/hyperlink" Target="https://kk.wikipedia.org/wiki/%D0%A4%D0%B8%D0%BB%D0%BE%D1%81%D0%BE%D1%84%D0%B8%D1%8F" TargetMode="External"/><Relationship Id="rId9" Type="http://schemas.openxmlformats.org/officeDocument/2006/relationships/hyperlink" Target="https://kk.wikipedia.org/w/index.php?title=%D0%A0%D0%B0%D1%85%D1%8B%D0%BC%D0%B4%D1%8B%D0%BB%D1%8B%D2%9B&amp;action=edit&amp;redlink=1"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kk-KZ" b="1" dirty="0"/>
              <a:t>Экзистенциалды кеңес беру</a:t>
            </a:r>
            <a:r>
              <a:rPr lang="ru-RU" dirty="0"/>
              <a:t/>
            </a:r>
            <a:br>
              <a:rPr lang="ru-RU" dirty="0"/>
            </a:br>
            <a:endParaRPr lang="ru-RU" dirty="0"/>
          </a:p>
        </p:txBody>
      </p:sp>
      <p:sp>
        <p:nvSpPr>
          <p:cNvPr id="3" name="Подзаголовок 2"/>
          <p:cNvSpPr>
            <a:spLocks noGrp="1"/>
          </p:cNvSpPr>
          <p:nvPr>
            <p:ph type="subTitle" idx="1"/>
          </p:nvPr>
        </p:nvSpPr>
        <p:spPr/>
        <p:txBody>
          <a:bodyPr>
            <a:normAutofit/>
          </a:bodyPr>
          <a:lstStyle/>
          <a:p>
            <a:r>
              <a:rPr lang="ru-RU" sz="2400" dirty="0" smtClean="0">
                <a:solidFill>
                  <a:srgbClr val="FF0000"/>
                </a:solidFill>
              </a:rPr>
              <a:t>Лекция-10</a:t>
            </a:r>
            <a:endParaRPr lang="ru-RU" sz="2400" dirty="0">
              <a:solidFill>
                <a:srgbClr val="FF0000"/>
              </a:solidFill>
            </a:endParaRPr>
          </a:p>
        </p:txBody>
      </p:sp>
    </p:spTree>
    <p:extLst>
      <p:ext uri="{BB962C8B-B14F-4D97-AF65-F5344CB8AC3E}">
        <p14:creationId xmlns:p14="http://schemas.microsoft.com/office/powerpoint/2010/main" val="13104835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17241" y="1145578"/>
            <a:ext cx="11150081" cy="4247317"/>
          </a:xfrm>
          <a:prstGeom prst="rect">
            <a:avLst/>
          </a:prstGeom>
        </p:spPr>
        <p:txBody>
          <a:bodyPr wrap="square">
            <a:spAutoFit/>
          </a:bodyPr>
          <a:lstStyle/>
          <a:p>
            <a:r>
              <a:rPr lang="ru-RU" b="0" i="0" dirty="0" err="1" smtClean="0">
                <a:solidFill>
                  <a:srgbClr val="252A38"/>
                </a:solidFill>
                <a:effectLst/>
                <a:latin typeface="PT Sans"/>
              </a:rPr>
              <a:t>Экзистенциалды</a:t>
            </a:r>
            <a:r>
              <a:rPr lang="ru-RU" b="0" i="0" dirty="0" smtClean="0">
                <a:solidFill>
                  <a:srgbClr val="252A38"/>
                </a:solidFill>
                <a:effectLst/>
                <a:latin typeface="PT Sans"/>
              </a:rPr>
              <a:t> психотерапия, </a:t>
            </a:r>
            <a:r>
              <a:rPr lang="ru-RU" b="0" i="0" dirty="0" err="1" smtClean="0">
                <a:solidFill>
                  <a:srgbClr val="252A38"/>
                </a:solidFill>
                <a:effectLst/>
                <a:latin typeface="PT Sans"/>
              </a:rPr>
              <a:t>И.Ялом</a:t>
            </a:r>
            <a:r>
              <a:rPr lang="ru-RU" b="0" i="0" dirty="0" smtClean="0">
                <a:solidFill>
                  <a:srgbClr val="252A38"/>
                </a:solidFill>
                <a:effectLst/>
                <a:latin typeface="PT Sans"/>
              </a:rPr>
              <a:t> </a:t>
            </a:r>
            <a:r>
              <a:rPr lang="ru-RU" b="0" i="0" dirty="0" err="1" smtClean="0">
                <a:solidFill>
                  <a:srgbClr val="252A38"/>
                </a:solidFill>
                <a:effectLst/>
                <a:latin typeface="PT Sans"/>
              </a:rPr>
              <a:t>анықтағандай</a:t>
            </a:r>
            <a:r>
              <a:rPr lang="ru-RU" b="0" i="0" dirty="0" smtClean="0">
                <a:solidFill>
                  <a:srgbClr val="252A38"/>
                </a:solidFill>
                <a:effectLst/>
                <a:latin typeface="PT Sans"/>
              </a:rPr>
              <a:t>, </a:t>
            </a:r>
            <a:r>
              <a:rPr lang="ru-RU" b="0" i="0" dirty="0" err="1" smtClean="0">
                <a:solidFill>
                  <a:srgbClr val="252A38"/>
                </a:solidFill>
                <a:effectLst/>
                <a:latin typeface="PT Sans"/>
              </a:rPr>
              <a:t>жеке</a:t>
            </a:r>
            <a:r>
              <a:rPr lang="ru-RU" b="0" i="0" dirty="0" smtClean="0">
                <a:solidFill>
                  <a:srgbClr val="252A38"/>
                </a:solidFill>
                <a:effectLst/>
                <a:latin typeface="PT Sans"/>
              </a:rPr>
              <a:t> </a:t>
            </a:r>
            <a:r>
              <a:rPr lang="ru-RU" b="0" i="0" dirty="0" err="1" smtClean="0">
                <a:solidFill>
                  <a:srgbClr val="252A38"/>
                </a:solidFill>
                <a:effectLst/>
                <a:latin typeface="PT Sans"/>
              </a:rPr>
              <a:t>тұлғаның</a:t>
            </a:r>
            <a:r>
              <a:rPr lang="ru-RU" b="0" i="0" dirty="0" smtClean="0">
                <a:solidFill>
                  <a:srgbClr val="252A38"/>
                </a:solidFill>
                <a:effectLst/>
                <a:latin typeface="PT Sans"/>
              </a:rPr>
              <a:t> </a:t>
            </a:r>
            <a:r>
              <a:rPr lang="ru-RU" b="0" i="0" dirty="0" err="1" smtClean="0">
                <a:solidFill>
                  <a:srgbClr val="252A38"/>
                </a:solidFill>
                <a:effectLst/>
                <a:latin typeface="PT Sans"/>
              </a:rPr>
              <a:t>өмір</a:t>
            </a:r>
            <a:r>
              <a:rPr lang="ru-RU" b="0" i="0" dirty="0" smtClean="0">
                <a:solidFill>
                  <a:srgbClr val="252A38"/>
                </a:solidFill>
                <a:effectLst/>
                <a:latin typeface="PT Sans"/>
              </a:rPr>
              <a:t> </a:t>
            </a:r>
            <a:r>
              <a:rPr lang="ru-RU" b="0" i="0" dirty="0" err="1" smtClean="0">
                <a:solidFill>
                  <a:srgbClr val="252A38"/>
                </a:solidFill>
                <a:effectLst/>
                <a:latin typeface="PT Sans"/>
              </a:rPr>
              <a:t>сүруінің</a:t>
            </a:r>
            <a:r>
              <a:rPr lang="ru-RU" b="0" i="0" dirty="0" smtClean="0">
                <a:solidFill>
                  <a:srgbClr val="252A38"/>
                </a:solidFill>
                <a:effectLst/>
                <a:latin typeface="PT Sans"/>
              </a:rPr>
              <a:t> </a:t>
            </a:r>
            <a:r>
              <a:rPr lang="ru-RU" b="0" i="0" dirty="0" err="1" smtClean="0">
                <a:solidFill>
                  <a:srgbClr val="252A38"/>
                </a:solidFill>
                <a:effectLst/>
                <a:latin typeface="PT Sans"/>
              </a:rPr>
              <a:t>негізгі</a:t>
            </a:r>
            <a:r>
              <a:rPr lang="ru-RU" b="0" i="0" dirty="0" smtClean="0">
                <a:solidFill>
                  <a:srgbClr val="252A38"/>
                </a:solidFill>
                <a:effectLst/>
                <a:latin typeface="PT Sans"/>
              </a:rPr>
              <a:t> </a:t>
            </a:r>
            <a:r>
              <a:rPr lang="ru-RU" b="0" i="0" dirty="0" err="1" smtClean="0">
                <a:solidFill>
                  <a:srgbClr val="252A38"/>
                </a:solidFill>
                <a:effectLst/>
                <a:latin typeface="PT Sans"/>
              </a:rPr>
              <a:t>мәселелеріне</a:t>
            </a:r>
            <a:r>
              <a:rPr lang="ru-RU" b="0" i="0" dirty="0" smtClean="0">
                <a:solidFill>
                  <a:srgbClr val="252A38"/>
                </a:solidFill>
                <a:effectLst/>
                <a:latin typeface="PT Sans"/>
              </a:rPr>
              <a:t> </a:t>
            </a:r>
            <a:r>
              <a:rPr lang="ru-RU" b="0" i="0" dirty="0" err="1" smtClean="0">
                <a:solidFill>
                  <a:srgbClr val="252A38"/>
                </a:solidFill>
                <a:effectLst/>
                <a:latin typeface="PT Sans"/>
              </a:rPr>
              <a:t>бағытталған</a:t>
            </a:r>
            <a:r>
              <a:rPr lang="ru-RU" b="0" i="0" dirty="0" smtClean="0">
                <a:solidFill>
                  <a:srgbClr val="252A38"/>
                </a:solidFill>
                <a:effectLst/>
                <a:latin typeface="PT Sans"/>
              </a:rPr>
              <a:t> </a:t>
            </a:r>
            <a:r>
              <a:rPr lang="ru-RU" b="0" i="0" dirty="0" err="1" smtClean="0">
                <a:solidFill>
                  <a:srgbClr val="252A38"/>
                </a:solidFill>
                <a:effectLst/>
                <a:latin typeface="PT Sans"/>
              </a:rPr>
              <a:t>динамикалық</a:t>
            </a:r>
            <a:r>
              <a:rPr lang="ru-RU" b="0" i="0" dirty="0" smtClean="0">
                <a:solidFill>
                  <a:srgbClr val="252A38"/>
                </a:solidFill>
                <a:effectLst/>
                <a:latin typeface="PT Sans"/>
              </a:rPr>
              <a:t> </a:t>
            </a:r>
            <a:r>
              <a:rPr lang="ru-RU" b="0" i="0" dirty="0" err="1" smtClean="0">
                <a:solidFill>
                  <a:srgbClr val="252A38"/>
                </a:solidFill>
                <a:effectLst/>
                <a:latin typeface="PT Sans"/>
              </a:rPr>
              <a:t>терапиялық</a:t>
            </a:r>
            <a:r>
              <a:rPr lang="ru-RU" b="0" i="0" dirty="0" smtClean="0">
                <a:solidFill>
                  <a:srgbClr val="252A38"/>
                </a:solidFill>
                <a:effectLst/>
                <a:latin typeface="PT Sans"/>
              </a:rPr>
              <a:t> </a:t>
            </a:r>
            <a:r>
              <a:rPr lang="ru-RU" b="0" i="0" dirty="0" err="1" smtClean="0">
                <a:solidFill>
                  <a:srgbClr val="252A38"/>
                </a:solidFill>
                <a:effectLst/>
                <a:latin typeface="PT Sans"/>
              </a:rPr>
              <a:t>көзқарас</a:t>
            </a:r>
            <a:r>
              <a:rPr lang="ru-RU" b="0" i="0" dirty="0" smtClean="0">
                <a:solidFill>
                  <a:srgbClr val="252A38"/>
                </a:solidFill>
                <a:effectLst/>
                <a:latin typeface="PT Sans"/>
              </a:rPr>
              <a:t>. </a:t>
            </a:r>
            <a:r>
              <a:rPr lang="ru-RU" b="0" i="0" dirty="0" err="1" smtClean="0">
                <a:solidFill>
                  <a:srgbClr val="252A38"/>
                </a:solidFill>
                <a:effectLst/>
                <a:latin typeface="PT Sans"/>
              </a:rPr>
              <a:t>Кез</a:t>
            </a:r>
            <a:r>
              <a:rPr lang="ru-RU" b="0" i="0" dirty="0" smtClean="0">
                <a:solidFill>
                  <a:srgbClr val="252A38"/>
                </a:solidFill>
                <a:effectLst/>
                <a:latin typeface="PT Sans"/>
              </a:rPr>
              <a:t> </a:t>
            </a:r>
            <a:r>
              <a:rPr lang="ru-RU" b="0" i="0" dirty="0" err="1" smtClean="0">
                <a:solidFill>
                  <a:srgbClr val="252A38"/>
                </a:solidFill>
                <a:effectLst/>
                <a:latin typeface="PT Sans"/>
              </a:rPr>
              <a:t>келген</a:t>
            </a:r>
            <a:r>
              <a:rPr lang="ru-RU" b="0" i="0" dirty="0" smtClean="0">
                <a:solidFill>
                  <a:srgbClr val="252A38"/>
                </a:solidFill>
                <a:effectLst/>
                <a:latin typeface="PT Sans"/>
              </a:rPr>
              <a:t> </a:t>
            </a:r>
            <a:r>
              <a:rPr lang="ru-RU" b="0" i="0" dirty="0" err="1" smtClean="0">
                <a:solidFill>
                  <a:srgbClr val="252A38"/>
                </a:solidFill>
                <a:effectLst/>
                <a:latin typeface="PT Sans"/>
              </a:rPr>
              <a:t>басқа</a:t>
            </a:r>
            <a:r>
              <a:rPr lang="ru-RU" b="0" i="0" dirty="0" smtClean="0">
                <a:solidFill>
                  <a:srgbClr val="252A38"/>
                </a:solidFill>
                <a:effectLst/>
                <a:latin typeface="PT Sans"/>
              </a:rPr>
              <a:t> </a:t>
            </a:r>
            <a:r>
              <a:rPr lang="ru-RU" b="0" i="0" dirty="0" err="1" smtClean="0">
                <a:solidFill>
                  <a:srgbClr val="252A38"/>
                </a:solidFill>
                <a:effectLst/>
                <a:latin typeface="PT Sans"/>
              </a:rPr>
              <a:t>динамикалық</a:t>
            </a:r>
            <a:r>
              <a:rPr lang="ru-RU" b="0" i="0" dirty="0" smtClean="0">
                <a:solidFill>
                  <a:srgbClr val="252A38"/>
                </a:solidFill>
                <a:effectLst/>
                <a:latin typeface="PT Sans"/>
              </a:rPr>
              <a:t> </a:t>
            </a:r>
            <a:r>
              <a:rPr lang="ru-RU" b="0" i="0" dirty="0" err="1" smtClean="0">
                <a:solidFill>
                  <a:srgbClr val="252A38"/>
                </a:solidFill>
                <a:effectLst/>
                <a:latin typeface="PT Sans"/>
              </a:rPr>
              <a:t>көзқарас</a:t>
            </a:r>
            <a:r>
              <a:rPr lang="ru-RU" b="0" i="0" dirty="0" smtClean="0">
                <a:solidFill>
                  <a:srgbClr val="252A38"/>
                </a:solidFill>
                <a:effectLst/>
                <a:latin typeface="PT Sans"/>
              </a:rPr>
              <a:t> </a:t>
            </a:r>
            <a:r>
              <a:rPr lang="ru-RU" b="0" i="0" dirty="0" err="1" smtClean="0">
                <a:solidFill>
                  <a:srgbClr val="252A38"/>
                </a:solidFill>
                <a:effectLst/>
                <a:latin typeface="PT Sans"/>
              </a:rPr>
              <a:t>сияқты</a:t>
            </a:r>
            <a:r>
              <a:rPr lang="ru-RU" b="0" i="0" dirty="0" smtClean="0">
                <a:solidFill>
                  <a:srgbClr val="252A38"/>
                </a:solidFill>
                <a:effectLst/>
                <a:latin typeface="PT Sans"/>
              </a:rPr>
              <a:t> (</a:t>
            </a:r>
            <a:r>
              <a:rPr lang="ru-RU" b="0" i="0" dirty="0" err="1" smtClean="0">
                <a:solidFill>
                  <a:srgbClr val="252A38"/>
                </a:solidFill>
                <a:effectLst/>
                <a:latin typeface="PT Sans"/>
              </a:rPr>
              <a:t>фрейдтік</a:t>
            </a:r>
            <a:r>
              <a:rPr lang="ru-RU" b="0" i="0" dirty="0" smtClean="0">
                <a:solidFill>
                  <a:srgbClr val="252A38"/>
                </a:solidFill>
                <a:effectLst/>
                <a:latin typeface="PT Sans"/>
              </a:rPr>
              <a:t>, </a:t>
            </a:r>
            <a:r>
              <a:rPr lang="ru-RU" b="0" i="0" dirty="0" err="1" smtClean="0">
                <a:solidFill>
                  <a:srgbClr val="252A38"/>
                </a:solidFill>
                <a:effectLst/>
                <a:latin typeface="PT Sans"/>
              </a:rPr>
              <a:t>неофрейдтік</a:t>
            </a:r>
            <a:r>
              <a:rPr lang="ru-RU" b="0" i="0" dirty="0" smtClean="0">
                <a:solidFill>
                  <a:srgbClr val="252A38"/>
                </a:solidFill>
                <a:effectLst/>
                <a:latin typeface="PT Sans"/>
              </a:rPr>
              <a:t>) </a:t>
            </a:r>
            <a:r>
              <a:rPr lang="ru-RU" b="0" i="0" dirty="0" err="1" smtClean="0">
                <a:solidFill>
                  <a:srgbClr val="252A38"/>
                </a:solidFill>
                <a:effectLst/>
                <a:latin typeface="PT Sans"/>
              </a:rPr>
              <a:t>экзистенциалды</a:t>
            </a:r>
            <a:r>
              <a:rPr lang="ru-RU" b="0" i="0" dirty="0" smtClean="0">
                <a:solidFill>
                  <a:srgbClr val="252A38"/>
                </a:solidFill>
                <a:effectLst/>
                <a:latin typeface="PT Sans"/>
              </a:rPr>
              <a:t> терапия </a:t>
            </a:r>
            <a:r>
              <a:rPr lang="ru-RU" b="0" i="0" dirty="0" err="1" smtClean="0">
                <a:solidFill>
                  <a:srgbClr val="252A38"/>
                </a:solidFill>
                <a:effectLst/>
                <a:latin typeface="PT Sans"/>
              </a:rPr>
              <a:t>психиканың</a:t>
            </a:r>
            <a:r>
              <a:rPr lang="ru-RU" b="0" i="0" dirty="0" smtClean="0">
                <a:solidFill>
                  <a:srgbClr val="252A38"/>
                </a:solidFill>
                <a:effectLst/>
                <a:latin typeface="PT Sans"/>
              </a:rPr>
              <a:t> </a:t>
            </a:r>
            <a:r>
              <a:rPr lang="ru-RU" b="0" i="0" dirty="0" err="1" smtClean="0">
                <a:solidFill>
                  <a:srgbClr val="252A38"/>
                </a:solidFill>
                <a:effectLst/>
                <a:latin typeface="PT Sans"/>
              </a:rPr>
              <a:t>қызмет</a:t>
            </a:r>
            <a:r>
              <a:rPr lang="ru-RU" b="0" i="0" dirty="0" smtClean="0">
                <a:solidFill>
                  <a:srgbClr val="252A38"/>
                </a:solidFill>
                <a:effectLst/>
                <a:latin typeface="PT Sans"/>
              </a:rPr>
              <a:t> </a:t>
            </a:r>
            <a:r>
              <a:rPr lang="ru-RU" b="0" i="0" dirty="0" err="1" smtClean="0">
                <a:solidFill>
                  <a:srgbClr val="252A38"/>
                </a:solidFill>
                <a:effectLst/>
                <a:latin typeface="PT Sans"/>
              </a:rPr>
              <a:t>етуінің</a:t>
            </a:r>
            <a:r>
              <a:rPr lang="ru-RU" b="0" i="0" dirty="0" smtClean="0">
                <a:solidFill>
                  <a:srgbClr val="252A38"/>
                </a:solidFill>
                <a:effectLst/>
                <a:latin typeface="PT Sans"/>
              </a:rPr>
              <a:t> </a:t>
            </a:r>
            <a:r>
              <a:rPr lang="ru-RU" b="0" i="0" dirty="0" err="1" smtClean="0">
                <a:solidFill>
                  <a:srgbClr val="252A38"/>
                </a:solidFill>
                <a:effectLst/>
                <a:latin typeface="PT Sans"/>
              </a:rPr>
              <a:t>динамикалық</a:t>
            </a:r>
            <a:r>
              <a:rPr lang="ru-RU" b="0" i="0" dirty="0" smtClean="0">
                <a:solidFill>
                  <a:srgbClr val="252A38"/>
                </a:solidFill>
                <a:effectLst/>
                <a:latin typeface="PT Sans"/>
              </a:rPr>
              <a:t> </a:t>
            </a:r>
            <a:r>
              <a:rPr lang="ru-RU" b="0" i="0" dirty="0" err="1" smtClean="0">
                <a:solidFill>
                  <a:srgbClr val="252A38"/>
                </a:solidFill>
                <a:effectLst/>
                <a:latin typeface="PT Sans"/>
              </a:rPr>
              <a:t>моделіне</a:t>
            </a:r>
            <a:r>
              <a:rPr lang="ru-RU" b="0" i="0" dirty="0" smtClean="0">
                <a:solidFill>
                  <a:srgbClr val="252A38"/>
                </a:solidFill>
                <a:effectLst/>
                <a:latin typeface="PT Sans"/>
              </a:rPr>
              <a:t> </a:t>
            </a:r>
            <a:r>
              <a:rPr lang="ru-RU" b="0" i="0" dirty="0" err="1" smtClean="0">
                <a:solidFill>
                  <a:srgbClr val="252A38"/>
                </a:solidFill>
                <a:effectLst/>
                <a:latin typeface="PT Sans"/>
              </a:rPr>
              <a:t>негізделген</a:t>
            </a:r>
            <a:r>
              <a:rPr lang="ru-RU" b="0" i="0" dirty="0" smtClean="0">
                <a:solidFill>
                  <a:srgbClr val="252A38"/>
                </a:solidFill>
                <a:effectLst/>
                <a:latin typeface="PT Sans"/>
              </a:rPr>
              <a:t>, </a:t>
            </a:r>
            <a:r>
              <a:rPr lang="ru-RU" b="0" i="0" dirty="0" err="1" smtClean="0">
                <a:solidFill>
                  <a:srgbClr val="252A38"/>
                </a:solidFill>
                <a:effectLst/>
                <a:latin typeface="PT Sans"/>
              </a:rPr>
              <a:t>оған</a:t>
            </a:r>
            <a:r>
              <a:rPr lang="ru-RU" b="0" i="0" dirty="0" smtClean="0">
                <a:solidFill>
                  <a:srgbClr val="252A38"/>
                </a:solidFill>
                <a:effectLst/>
                <a:latin typeface="PT Sans"/>
              </a:rPr>
              <a:t> </a:t>
            </a:r>
            <a:r>
              <a:rPr lang="ru-RU" b="0" i="0" dirty="0" err="1" smtClean="0">
                <a:solidFill>
                  <a:srgbClr val="252A38"/>
                </a:solidFill>
                <a:effectLst/>
                <a:latin typeface="PT Sans"/>
              </a:rPr>
              <a:t>сәйкес</a:t>
            </a:r>
            <a:r>
              <a:rPr lang="ru-RU" b="0" i="0" dirty="0" smtClean="0">
                <a:solidFill>
                  <a:srgbClr val="252A38"/>
                </a:solidFill>
                <a:effectLst/>
                <a:latin typeface="PT Sans"/>
              </a:rPr>
              <a:t> </a:t>
            </a:r>
            <a:r>
              <a:rPr lang="ru-RU" b="0" i="0" dirty="0" err="1" smtClean="0">
                <a:solidFill>
                  <a:srgbClr val="252A38"/>
                </a:solidFill>
                <a:effectLst/>
                <a:latin typeface="PT Sans"/>
              </a:rPr>
              <a:t>психиканың</a:t>
            </a:r>
            <a:r>
              <a:rPr lang="ru-RU" b="0" i="0" dirty="0" smtClean="0">
                <a:solidFill>
                  <a:srgbClr val="252A38"/>
                </a:solidFill>
                <a:effectLst/>
                <a:latin typeface="PT Sans"/>
              </a:rPr>
              <a:t> </a:t>
            </a:r>
            <a:r>
              <a:rPr lang="ru-RU" b="0" i="0" dirty="0" err="1" smtClean="0">
                <a:solidFill>
                  <a:srgbClr val="252A38"/>
                </a:solidFill>
                <a:effectLst/>
                <a:latin typeface="PT Sans"/>
              </a:rPr>
              <a:t>әртүрлі</a:t>
            </a:r>
            <a:r>
              <a:rPr lang="ru-RU" b="0" i="0" dirty="0" smtClean="0">
                <a:solidFill>
                  <a:srgbClr val="252A38"/>
                </a:solidFill>
                <a:effectLst/>
                <a:latin typeface="PT Sans"/>
              </a:rPr>
              <a:t> </a:t>
            </a:r>
            <a:r>
              <a:rPr lang="ru-RU" b="0" i="0" dirty="0" err="1" smtClean="0">
                <a:solidFill>
                  <a:srgbClr val="252A38"/>
                </a:solidFill>
                <a:effectLst/>
                <a:latin typeface="PT Sans"/>
              </a:rPr>
              <a:t>деңгейлерінде</a:t>
            </a:r>
            <a:r>
              <a:rPr lang="ru-RU" b="0" i="0" dirty="0" smtClean="0">
                <a:solidFill>
                  <a:srgbClr val="252A38"/>
                </a:solidFill>
                <a:effectLst/>
                <a:latin typeface="PT Sans"/>
              </a:rPr>
              <a:t> (сана </a:t>
            </a:r>
            <a:r>
              <a:rPr lang="ru-RU" b="0" i="0" dirty="0" err="1" smtClean="0">
                <a:solidFill>
                  <a:srgbClr val="252A38"/>
                </a:solidFill>
                <a:effectLst/>
                <a:latin typeface="PT Sans"/>
              </a:rPr>
              <a:t>және</a:t>
            </a:r>
            <a:r>
              <a:rPr lang="ru-RU" b="0" i="0" dirty="0" smtClean="0">
                <a:solidFill>
                  <a:srgbClr val="252A38"/>
                </a:solidFill>
                <a:effectLst/>
                <a:latin typeface="PT Sans"/>
              </a:rPr>
              <a:t> </a:t>
            </a:r>
            <a:r>
              <a:rPr lang="ru-RU" b="0" i="0" dirty="0" err="1" smtClean="0">
                <a:solidFill>
                  <a:srgbClr val="252A38"/>
                </a:solidFill>
                <a:effectLst/>
                <a:latin typeface="PT Sans"/>
              </a:rPr>
              <a:t>бейсаналық</a:t>
            </a:r>
            <a:r>
              <a:rPr lang="ru-RU" b="0" i="0" dirty="0" smtClean="0">
                <a:solidFill>
                  <a:srgbClr val="252A38"/>
                </a:solidFill>
                <a:effectLst/>
                <a:latin typeface="PT Sans"/>
              </a:rPr>
              <a:t>), </a:t>
            </a:r>
            <a:r>
              <a:rPr lang="ru-RU" b="0" i="0" dirty="0" err="1" smtClean="0">
                <a:solidFill>
                  <a:srgbClr val="252A38"/>
                </a:solidFill>
                <a:effectLst/>
                <a:latin typeface="PT Sans"/>
              </a:rPr>
              <a:t>қарама-қайшы</a:t>
            </a:r>
            <a:r>
              <a:rPr lang="ru-RU" b="0" i="0" dirty="0" smtClean="0">
                <a:solidFill>
                  <a:srgbClr val="252A38"/>
                </a:solidFill>
                <a:effectLst/>
                <a:latin typeface="PT Sans"/>
              </a:rPr>
              <a:t> </a:t>
            </a:r>
            <a:r>
              <a:rPr lang="ru-RU" b="0" i="0" dirty="0" err="1" smtClean="0">
                <a:solidFill>
                  <a:srgbClr val="252A38"/>
                </a:solidFill>
                <a:effectLst/>
                <a:latin typeface="PT Sans"/>
              </a:rPr>
              <a:t>күштер</a:t>
            </a:r>
            <a:r>
              <a:rPr lang="ru-RU" b="0" i="0" dirty="0" smtClean="0">
                <a:solidFill>
                  <a:srgbClr val="252A38"/>
                </a:solidFill>
                <a:effectLst/>
                <a:latin typeface="PT Sans"/>
              </a:rPr>
              <a:t>, </a:t>
            </a:r>
            <a:r>
              <a:rPr lang="ru-RU" b="0" i="0" dirty="0" err="1" smtClean="0">
                <a:solidFill>
                  <a:srgbClr val="252A38"/>
                </a:solidFill>
                <a:effectLst/>
                <a:latin typeface="PT Sans"/>
              </a:rPr>
              <a:t>ойлар</a:t>
            </a:r>
            <a:r>
              <a:rPr lang="ru-RU" b="0" i="0" dirty="0" smtClean="0">
                <a:solidFill>
                  <a:srgbClr val="252A38"/>
                </a:solidFill>
                <a:effectLst/>
                <a:latin typeface="PT Sans"/>
              </a:rPr>
              <a:t> мен </a:t>
            </a:r>
            <a:r>
              <a:rPr lang="ru-RU" b="0" i="0" dirty="0" err="1" smtClean="0">
                <a:solidFill>
                  <a:srgbClr val="252A38"/>
                </a:solidFill>
                <a:effectLst/>
                <a:latin typeface="PT Sans"/>
              </a:rPr>
              <a:t>эмоциялар</a:t>
            </a:r>
            <a:r>
              <a:rPr lang="ru-RU" b="0" i="0" dirty="0" smtClean="0">
                <a:solidFill>
                  <a:srgbClr val="252A38"/>
                </a:solidFill>
                <a:effectLst/>
                <a:latin typeface="PT Sans"/>
              </a:rPr>
              <a:t>. </a:t>
            </a:r>
            <a:r>
              <a:rPr lang="ru-RU" b="0" i="0" dirty="0" err="1" smtClean="0">
                <a:solidFill>
                  <a:srgbClr val="252A38"/>
                </a:solidFill>
                <a:effectLst/>
                <a:latin typeface="PT Sans"/>
              </a:rPr>
              <a:t>жеке</a:t>
            </a:r>
            <a:r>
              <a:rPr lang="ru-RU" b="0" i="0" dirty="0" smtClean="0">
                <a:solidFill>
                  <a:srgbClr val="252A38"/>
                </a:solidFill>
                <a:effectLst/>
                <a:latin typeface="PT Sans"/>
              </a:rPr>
              <a:t> </a:t>
            </a:r>
            <a:r>
              <a:rPr lang="ru-RU" b="0" i="0" dirty="0" err="1" smtClean="0">
                <a:solidFill>
                  <a:srgbClr val="252A38"/>
                </a:solidFill>
                <a:effectLst/>
                <a:latin typeface="PT Sans"/>
              </a:rPr>
              <a:t>тұлғада</a:t>
            </a:r>
            <a:r>
              <a:rPr lang="ru-RU" b="0" i="0" dirty="0" smtClean="0">
                <a:solidFill>
                  <a:srgbClr val="252A38"/>
                </a:solidFill>
                <a:effectLst/>
                <a:latin typeface="PT Sans"/>
              </a:rPr>
              <a:t> </a:t>
            </a:r>
            <a:r>
              <a:rPr lang="ru-RU" b="0" i="0" dirty="0" err="1" smtClean="0">
                <a:solidFill>
                  <a:srgbClr val="252A38"/>
                </a:solidFill>
                <a:effectLst/>
                <a:latin typeface="PT Sans"/>
              </a:rPr>
              <a:t>болады</a:t>
            </a:r>
            <a:r>
              <a:rPr lang="ru-RU" b="0" i="0" dirty="0" smtClean="0">
                <a:solidFill>
                  <a:srgbClr val="252A38"/>
                </a:solidFill>
                <a:effectLst/>
                <a:latin typeface="PT Sans"/>
              </a:rPr>
              <a:t>, ал </a:t>
            </a:r>
            <a:r>
              <a:rPr lang="ru-RU" b="0" i="0" dirty="0" err="1" smtClean="0">
                <a:solidFill>
                  <a:srgbClr val="252A38"/>
                </a:solidFill>
                <a:effectLst/>
                <a:latin typeface="PT Sans"/>
              </a:rPr>
              <a:t>мінез-құлық</a:t>
            </a:r>
            <a:r>
              <a:rPr lang="ru-RU" b="0" i="0" dirty="0" smtClean="0">
                <a:solidFill>
                  <a:srgbClr val="252A38"/>
                </a:solidFill>
                <a:effectLst/>
                <a:latin typeface="PT Sans"/>
              </a:rPr>
              <a:t> (</a:t>
            </a:r>
            <a:r>
              <a:rPr lang="ru-RU" b="0" i="0" dirty="0" err="1" smtClean="0">
                <a:solidFill>
                  <a:srgbClr val="252A38"/>
                </a:solidFill>
                <a:effectLst/>
                <a:latin typeface="PT Sans"/>
              </a:rPr>
              <a:t>бейімделу</a:t>
            </a:r>
            <a:r>
              <a:rPr lang="ru-RU" b="0" i="0" dirty="0" smtClean="0">
                <a:solidFill>
                  <a:srgbClr val="252A38"/>
                </a:solidFill>
                <a:effectLst/>
                <a:latin typeface="PT Sans"/>
              </a:rPr>
              <a:t> </a:t>
            </a:r>
            <a:r>
              <a:rPr lang="ru-RU" b="0" i="0" dirty="0" err="1" smtClean="0">
                <a:solidFill>
                  <a:srgbClr val="252A38"/>
                </a:solidFill>
                <a:effectLst/>
                <a:latin typeface="PT Sans"/>
              </a:rPr>
              <a:t>және</a:t>
            </a:r>
            <a:r>
              <a:rPr lang="ru-RU" b="0" i="0" dirty="0" smtClean="0">
                <a:solidFill>
                  <a:srgbClr val="252A38"/>
                </a:solidFill>
                <a:effectLst/>
                <a:latin typeface="PT Sans"/>
              </a:rPr>
              <a:t> </a:t>
            </a:r>
            <a:r>
              <a:rPr lang="ru-RU" b="0" i="0" dirty="0" err="1" smtClean="0">
                <a:solidFill>
                  <a:srgbClr val="252A38"/>
                </a:solidFill>
                <a:effectLst/>
                <a:latin typeface="PT Sans"/>
              </a:rPr>
              <a:t>психопатологиялық</a:t>
            </a:r>
            <a:r>
              <a:rPr lang="ru-RU" b="0" i="0" dirty="0" smtClean="0">
                <a:solidFill>
                  <a:srgbClr val="252A38"/>
                </a:solidFill>
                <a:effectLst/>
                <a:latin typeface="PT Sans"/>
              </a:rPr>
              <a:t>) </a:t>
            </a:r>
            <a:r>
              <a:rPr lang="ru-RU" b="0" i="0" dirty="0" err="1" smtClean="0">
                <a:solidFill>
                  <a:srgbClr val="252A38"/>
                </a:solidFill>
                <a:effectLst/>
                <a:latin typeface="PT Sans"/>
              </a:rPr>
              <a:t>олардың</a:t>
            </a:r>
            <a:r>
              <a:rPr lang="ru-RU" b="0" i="0" dirty="0" smtClean="0">
                <a:solidFill>
                  <a:srgbClr val="252A38"/>
                </a:solidFill>
                <a:effectLst/>
                <a:latin typeface="PT Sans"/>
              </a:rPr>
              <a:t> </a:t>
            </a:r>
            <a:r>
              <a:rPr lang="ru-RU" b="0" i="0" dirty="0" err="1" smtClean="0">
                <a:solidFill>
                  <a:srgbClr val="252A38"/>
                </a:solidFill>
                <a:effectLst/>
                <a:latin typeface="PT Sans"/>
              </a:rPr>
              <a:t>өзара</a:t>
            </a:r>
            <a:r>
              <a:rPr lang="ru-RU" b="0" i="0" dirty="0" smtClean="0">
                <a:solidFill>
                  <a:srgbClr val="252A38"/>
                </a:solidFill>
                <a:effectLst/>
                <a:latin typeface="PT Sans"/>
              </a:rPr>
              <a:t> </a:t>
            </a:r>
            <a:r>
              <a:rPr lang="ru-RU" b="0" i="0" dirty="0" err="1" smtClean="0">
                <a:solidFill>
                  <a:srgbClr val="252A38"/>
                </a:solidFill>
                <a:effectLst/>
                <a:latin typeface="PT Sans"/>
              </a:rPr>
              <a:t>әрекеттесуінің</a:t>
            </a:r>
            <a:r>
              <a:rPr lang="ru-RU" b="0" i="0" dirty="0" smtClean="0">
                <a:solidFill>
                  <a:srgbClr val="252A38"/>
                </a:solidFill>
                <a:effectLst/>
                <a:latin typeface="PT Sans"/>
              </a:rPr>
              <a:t> </a:t>
            </a:r>
            <a:r>
              <a:rPr lang="ru-RU" b="0" i="0" dirty="0" err="1" smtClean="0">
                <a:solidFill>
                  <a:srgbClr val="252A38"/>
                </a:solidFill>
                <a:effectLst/>
                <a:latin typeface="PT Sans"/>
              </a:rPr>
              <a:t>нәтижесі</a:t>
            </a:r>
            <a:r>
              <a:rPr lang="ru-RU" b="0" i="0" dirty="0" smtClean="0">
                <a:solidFill>
                  <a:srgbClr val="252A38"/>
                </a:solidFill>
                <a:effectLst/>
                <a:latin typeface="PT Sans"/>
              </a:rPr>
              <a:t> </a:t>
            </a:r>
            <a:r>
              <a:rPr lang="ru-RU" b="0" i="0" dirty="0" err="1" smtClean="0">
                <a:solidFill>
                  <a:srgbClr val="252A38"/>
                </a:solidFill>
                <a:effectLst/>
                <a:latin typeface="PT Sans"/>
              </a:rPr>
              <a:t>болып</a:t>
            </a:r>
            <a:r>
              <a:rPr lang="ru-RU" b="0" i="0" dirty="0" smtClean="0">
                <a:solidFill>
                  <a:srgbClr val="252A38"/>
                </a:solidFill>
                <a:effectLst/>
                <a:latin typeface="PT Sans"/>
              </a:rPr>
              <a:t> </a:t>
            </a:r>
            <a:r>
              <a:rPr lang="ru-RU" b="0" i="0" dirty="0" err="1" smtClean="0">
                <a:solidFill>
                  <a:srgbClr val="252A38"/>
                </a:solidFill>
                <a:effectLst/>
                <a:latin typeface="PT Sans"/>
              </a:rPr>
              <a:t>табылады</a:t>
            </a:r>
            <a:r>
              <a:rPr lang="ru-RU" b="0" i="0" dirty="0" smtClean="0">
                <a:solidFill>
                  <a:srgbClr val="252A38"/>
                </a:solidFill>
                <a:effectLst/>
                <a:latin typeface="PT Sans"/>
              </a:rPr>
              <a:t>. </a:t>
            </a:r>
            <a:r>
              <a:rPr lang="ru-RU" b="0" i="0" dirty="0" err="1" smtClean="0">
                <a:solidFill>
                  <a:srgbClr val="252A38"/>
                </a:solidFill>
                <a:effectLst/>
                <a:latin typeface="PT Sans"/>
              </a:rPr>
              <a:t>Экзистенциалды</a:t>
            </a:r>
            <a:r>
              <a:rPr lang="ru-RU" b="0" i="0" dirty="0" smtClean="0">
                <a:solidFill>
                  <a:srgbClr val="252A38"/>
                </a:solidFill>
                <a:effectLst/>
                <a:latin typeface="PT Sans"/>
              </a:rPr>
              <a:t> </a:t>
            </a:r>
            <a:r>
              <a:rPr lang="ru-RU" b="0" i="0" dirty="0" err="1" smtClean="0">
                <a:solidFill>
                  <a:srgbClr val="252A38"/>
                </a:solidFill>
                <a:effectLst/>
                <a:latin typeface="PT Sans"/>
              </a:rPr>
              <a:t>көзқарастағы</a:t>
            </a:r>
            <a:r>
              <a:rPr lang="ru-RU" b="0" i="0" dirty="0" smtClean="0">
                <a:solidFill>
                  <a:srgbClr val="252A38"/>
                </a:solidFill>
                <a:effectLst/>
                <a:latin typeface="PT Sans"/>
              </a:rPr>
              <a:t> </a:t>
            </a:r>
            <a:r>
              <a:rPr lang="ru-RU" b="0" i="0" dirty="0" err="1" smtClean="0">
                <a:solidFill>
                  <a:srgbClr val="252A38"/>
                </a:solidFill>
                <a:effectLst/>
                <a:latin typeface="PT Sans"/>
              </a:rPr>
              <a:t>мұндай</a:t>
            </a:r>
            <a:r>
              <a:rPr lang="ru-RU" b="0" i="0" dirty="0" smtClean="0">
                <a:solidFill>
                  <a:srgbClr val="252A38"/>
                </a:solidFill>
                <a:effectLst/>
                <a:latin typeface="PT Sans"/>
              </a:rPr>
              <a:t> </a:t>
            </a:r>
            <a:r>
              <a:rPr lang="ru-RU" b="0" i="0" dirty="0" err="1" smtClean="0">
                <a:solidFill>
                  <a:srgbClr val="252A38"/>
                </a:solidFill>
                <a:effectLst/>
                <a:latin typeface="PT Sans"/>
              </a:rPr>
              <a:t>күштер</a:t>
            </a:r>
            <a:r>
              <a:rPr lang="ru-RU" b="0" i="0" dirty="0" smtClean="0">
                <a:solidFill>
                  <a:srgbClr val="252A38"/>
                </a:solidFill>
                <a:effectLst/>
                <a:latin typeface="PT Sans"/>
              </a:rPr>
              <a:t> </a:t>
            </a:r>
            <a:r>
              <a:rPr lang="ru-RU" b="0" i="1" dirty="0" err="1" smtClean="0">
                <a:solidFill>
                  <a:srgbClr val="252A38"/>
                </a:solidFill>
                <a:effectLst/>
                <a:latin typeface="PT Sans"/>
              </a:rPr>
              <a:t>жеке</a:t>
            </a:r>
            <a:r>
              <a:rPr lang="ru-RU" b="0" i="1" dirty="0" smtClean="0">
                <a:solidFill>
                  <a:srgbClr val="252A38"/>
                </a:solidFill>
                <a:effectLst/>
                <a:latin typeface="PT Sans"/>
              </a:rPr>
              <a:t> </a:t>
            </a:r>
            <a:r>
              <a:rPr lang="ru-RU" b="0" i="1" dirty="0" err="1" smtClean="0">
                <a:solidFill>
                  <a:srgbClr val="252A38"/>
                </a:solidFill>
                <a:effectLst/>
                <a:latin typeface="PT Sans"/>
              </a:rPr>
              <a:t>тұлғаның</a:t>
            </a:r>
            <a:r>
              <a:rPr lang="ru-RU" b="0" i="1" dirty="0" smtClean="0">
                <a:solidFill>
                  <a:srgbClr val="252A38"/>
                </a:solidFill>
                <a:effectLst/>
                <a:latin typeface="PT Sans"/>
              </a:rPr>
              <a:t> </a:t>
            </a:r>
            <a:r>
              <a:rPr lang="ru-RU" b="0" i="1" dirty="0" err="1" smtClean="0">
                <a:solidFill>
                  <a:srgbClr val="252A38"/>
                </a:solidFill>
                <a:effectLst/>
                <a:latin typeface="PT Sans"/>
              </a:rPr>
              <a:t>болмыстың</a:t>
            </a:r>
            <a:r>
              <a:rPr lang="ru-RU" b="0" i="1" dirty="0" smtClean="0">
                <a:solidFill>
                  <a:srgbClr val="252A38"/>
                </a:solidFill>
                <a:effectLst/>
                <a:latin typeface="PT Sans"/>
              </a:rPr>
              <a:t> </a:t>
            </a:r>
            <a:r>
              <a:rPr lang="ru-RU" b="0" i="1" dirty="0" err="1" smtClean="0">
                <a:solidFill>
                  <a:srgbClr val="252A38"/>
                </a:solidFill>
                <a:effectLst/>
                <a:latin typeface="PT Sans"/>
              </a:rPr>
              <a:t>соңғы</a:t>
            </a:r>
            <a:r>
              <a:rPr lang="ru-RU" b="0" i="1" dirty="0" smtClean="0">
                <a:solidFill>
                  <a:srgbClr val="252A38"/>
                </a:solidFill>
                <a:effectLst/>
                <a:latin typeface="PT Sans"/>
              </a:rPr>
              <a:t> </a:t>
            </a:r>
            <a:r>
              <a:rPr lang="ru-RU" b="0" i="1" dirty="0" err="1" smtClean="0">
                <a:solidFill>
                  <a:srgbClr val="252A38"/>
                </a:solidFill>
                <a:effectLst/>
                <a:latin typeface="PT Sans"/>
              </a:rPr>
              <a:t>берілгендерімен</a:t>
            </a:r>
            <a:r>
              <a:rPr lang="ru-RU" b="0" i="1" dirty="0" smtClean="0">
                <a:solidFill>
                  <a:srgbClr val="252A38"/>
                </a:solidFill>
                <a:effectLst/>
                <a:latin typeface="PT Sans"/>
              </a:rPr>
              <a:t>: </a:t>
            </a:r>
            <a:r>
              <a:rPr lang="ru-RU" b="0" i="1" dirty="0" err="1" smtClean="0">
                <a:solidFill>
                  <a:srgbClr val="252A38"/>
                </a:solidFill>
                <a:effectLst/>
                <a:latin typeface="PT Sans"/>
              </a:rPr>
              <a:t>өлім</a:t>
            </a:r>
            <a:r>
              <a:rPr lang="ru-RU" b="0" i="1" dirty="0" smtClean="0">
                <a:solidFill>
                  <a:srgbClr val="252A38"/>
                </a:solidFill>
                <a:effectLst/>
                <a:latin typeface="PT Sans"/>
              </a:rPr>
              <a:t>, </a:t>
            </a:r>
            <a:r>
              <a:rPr lang="ru-RU" b="0" i="1" dirty="0" err="1" smtClean="0">
                <a:solidFill>
                  <a:srgbClr val="252A38"/>
                </a:solidFill>
                <a:effectLst/>
                <a:latin typeface="PT Sans"/>
              </a:rPr>
              <a:t>бостандық</a:t>
            </a:r>
            <a:r>
              <a:rPr lang="ru-RU" b="0" i="1" dirty="0" smtClean="0">
                <a:solidFill>
                  <a:srgbClr val="252A38"/>
                </a:solidFill>
                <a:effectLst/>
                <a:latin typeface="PT Sans"/>
              </a:rPr>
              <a:t>, </a:t>
            </a:r>
            <a:r>
              <a:rPr lang="ru-RU" b="0" i="1" dirty="0" err="1" smtClean="0">
                <a:solidFill>
                  <a:srgbClr val="252A38"/>
                </a:solidFill>
                <a:effectLst/>
                <a:latin typeface="PT Sans"/>
              </a:rPr>
              <a:t>оқшаулану</a:t>
            </a:r>
            <a:r>
              <a:rPr lang="ru-RU" b="0" i="1" dirty="0" smtClean="0">
                <a:solidFill>
                  <a:srgbClr val="252A38"/>
                </a:solidFill>
                <a:effectLst/>
                <a:latin typeface="PT Sans"/>
              </a:rPr>
              <a:t> </a:t>
            </a:r>
            <a:r>
              <a:rPr lang="ru-RU" b="0" i="1" dirty="0" err="1" smtClean="0">
                <a:solidFill>
                  <a:srgbClr val="252A38"/>
                </a:solidFill>
                <a:effectLst/>
                <a:latin typeface="PT Sans"/>
              </a:rPr>
              <a:t>және</a:t>
            </a:r>
            <a:r>
              <a:rPr lang="ru-RU" b="0" i="1" dirty="0" smtClean="0">
                <a:solidFill>
                  <a:srgbClr val="252A38"/>
                </a:solidFill>
                <a:effectLst/>
                <a:latin typeface="PT Sans"/>
              </a:rPr>
              <a:t> </a:t>
            </a:r>
            <a:r>
              <a:rPr lang="ru-RU" b="0" i="1" dirty="0" err="1" smtClean="0">
                <a:solidFill>
                  <a:srgbClr val="252A38"/>
                </a:solidFill>
                <a:effectLst/>
                <a:latin typeface="PT Sans"/>
              </a:rPr>
              <a:t>мәнсіздікпен</a:t>
            </a:r>
            <a:r>
              <a:rPr lang="ru-RU" b="0" i="1" dirty="0" smtClean="0">
                <a:solidFill>
                  <a:srgbClr val="252A38"/>
                </a:solidFill>
                <a:effectLst/>
                <a:latin typeface="PT Sans"/>
              </a:rPr>
              <a:t> </a:t>
            </a:r>
            <a:r>
              <a:rPr lang="ru-RU" b="0" i="1" dirty="0" err="1" smtClean="0">
                <a:solidFill>
                  <a:srgbClr val="252A38"/>
                </a:solidFill>
                <a:effectLst/>
                <a:latin typeface="PT Sans"/>
              </a:rPr>
              <a:t>бетпе</a:t>
            </a:r>
            <a:r>
              <a:rPr lang="ru-RU" b="0" i="1" dirty="0" smtClean="0">
                <a:solidFill>
                  <a:srgbClr val="252A38"/>
                </a:solidFill>
                <a:effectLst/>
                <a:latin typeface="PT Sans"/>
              </a:rPr>
              <a:t>-бет </a:t>
            </a:r>
            <a:r>
              <a:rPr lang="ru-RU" b="0" i="1" dirty="0" err="1" smtClean="0">
                <a:solidFill>
                  <a:srgbClr val="252A38"/>
                </a:solidFill>
                <a:effectLst/>
                <a:latin typeface="PT Sans"/>
              </a:rPr>
              <a:t>келуі</a:t>
            </a:r>
            <a:r>
              <a:rPr lang="ru-RU" b="0" i="0" dirty="0" smtClean="0">
                <a:solidFill>
                  <a:srgbClr val="252A38"/>
                </a:solidFill>
                <a:effectLst/>
                <a:latin typeface="PT Sans"/>
              </a:rPr>
              <a:t>. </a:t>
            </a:r>
            <a:r>
              <a:rPr lang="ru-RU" b="0" i="0" dirty="0" err="1" smtClean="0">
                <a:solidFill>
                  <a:srgbClr val="252A38"/>
                </a:solidFill>
                <a:effectLst/>
                <a:latin typeface="PT Sans"/>
              </a:rPr>
              <a:t>Адамның</a:t>
            </a:r>
            <a:r>
              <a:rPr lang="ru-RU" b="0" i="0" dirty="0" smtClean="0">
                <a:solidFill>
                  <a:srgbClr val="252A38"/>
                </a:solidFill>
                <a:effectLst/>
                <a:latin typeface="PT Sans"/>
              </a:rPr>
              <a:t> осы </a:t>
            </a:r>
            <a:r>
              <a:rPr lang="ru-RU" b="0" i="0" dirty="0" err="1" smtClean="0">
                <a:solidFill>
                  <a:srgbClr val="252A38"/>
                </a:solidFill>
                <a:effectLst/>
                <a:latin typeface="PT Sans"/>
              </a:rPr>
              <a:t>соңғы</a:t>
            </a:r>
            <a:r>
              <a:rPr lang="ru-RU" b="0" i="0" dirty="0" smtClean="0">
                <a:solidFill>
                  <a:srgbClr val="252A38"/>
                </a:solidFill>
                <a:effectLst/>
                <a:latin typeface="PT Sans"/>
              </a:rPr>
              <a:t> </a:t>
            </a:r>
            <a:r>
              <a:rPr lang="ru-RU" b="0" i="0" dirty="0" err="1" smtClean="0">
                <a:solidFill>
                  <a:srgbClr val="252A38"/>
                </a:solidFill>
                <a:effectLst/>
                <a:latin typeface="PT Sans"/>
              </a:rPr>
              <a:t>берілгендерді</a:t>
            </a:r>
            <a:r>
              <a:rPr lang="ru-RU" b="0" i="0" dirty="0" smtClean="0">
                <a:solidFill>
                  <a:srgbClr val="252A38"/>
                </a:solidFill>
                <a:effectLst/>
                <a:latin typeface="PT Sans"/>
              </a:rPr>
              <a:t> </a:t>
            </a:r>
            <a:r>
              <a:rPr lang="ru-RU" b="0" i="0" dirty="0" err="1" smtClean="0">
                <a:solidFill>
                  <a:srgbClr val="252A38"/>
                </a:solidFill>
                <a:effectLst/>
                <a:latin typeface="PT Sans"/>
              </a:rPr>
              <a:t>білуі</a:t>
            </a:r>
            <a:r>
              <a:rPr lang="ru-RU" b="0" i="0" dirty="0" smtClean="0">
                <a:solidFill>
                  <a:srgbClr val="252A38"/>
                </a:solidFill>
                <a:effectLst/>
                <a:latin typeface="PT Sans"/>
              </a:rPr>
              <a:t> </a:t>
            </a:r>
            <a:r>
              <a:rPr lang="ru-RU" b="0" i="0" dirty="0" err="1" smtClean="0">
                <a:solidFill>
                  <a:srgbClr val="252A38"/>
                </a:solidFill>
                <a:effectLst/>
                <a:latin typeface="PT Sans"/>
              </a:rPr>
              <a:t>қайғы-қасіретті</a:t>
            </a:r>
            <a:r>
              <a:rPr lang="ru-RU" b="0" i="0" dirty="0" smtClean="0">
                <a:solidFill>
                  <a:srgbClr val="252A38"/>
                </a:solidFill>
                <a:effectLst/>
                <a:latin typeface="PT Sans"/>
              </a:rPr>
              <a:t>, </a:t>
            </a:r>
            <a:r>
              <a:rPr lang="ru-RU" b="0" i="0" dirty="0" err="1" smtClean="0">
                <a:solidFill>
                  <a:srgbClr val="252A38"/>
                </a:solidFill>
                <a:effectLst/>
                <a:latin typeface="PT Sans"/>
              </a:rPr>
              <a:t>қорқынышты</a:t>
            </a:r>
            <a:r>
              <a:rPr lang="ru-RU" b="0" i="0" dirty="0" smtClean="0">
                <a:solidFill>
                  <a:srgbClr val="252A38"/>
                </a:solidFill>
                <a:effectLst/>
                <a:latin typeface="PT Sans"/>
              </a:rPr>
              <a:t> </a:t>
            </a:r>
            <a:r>
              <a:rPr lang="ru-RU" b="0" i="0" dirty="0" err="1" smtClean="0">
                <a:solidFill>
                  <a:srgbClr val="252A38"/>
                </a:solidFill>
                <a:effectLst/>
                <a:latin typeface="PT Sans"/>
              </a:rPr>
              <a:t>және</a:t>
            </a:r>
            <a:r>
              <a:rPr lang="ru-RU" b="0" i="0" dirty="0" smtClean="0">
                <a:solidFill>
                  <a:srgbClr val="252A38"/>
                </a:solidFill>
                <a:effectLst/>
                <a:latin typeface="PT Sans"/>
              </a:rPr>
              <a:t> </a:t>
            </a:r>
            <a:r>
              <a:rPr lang="ru-RU" b="0" i="0" dirty="0" err="1" smtClean="0">
                <a:solidFill>
                  <a:srgbClr val="252A38"/>
                </a:solidFill>
                <a:effectLst/>
                <a:latin typeface="PT Sans"/>
              </a:rPr>
              <a:t>алаңдаушылықты</a:t>
            </a:r>
            <a:r>
              <a:rPr lang="ru-RU" b="0" i="0" dirty="0" smtClean="0">
                <a:solidFill>
                  <a:srgbClr val="252A38"/>
                </a:solidFill>
                <a:effectLst/>
                <a:latin typeface="PT Sans"/>
              </a:rPr>
              <a:t> </a:t>
            </a:r>
            <a:r>
              <a:rPr lang="ru-RU" b="0" i="0" dirty="0" err="1" smtClean="0">
                <a:solidFill>
                  <a:srgbClr val="252A38"/>
                </a:solidFill>
                <a:effectLst/>
                <a:latin typeface="PT Sans"/>
              </a:rPr>
              <a:t>тудырады</a:t>
            </a:r>
            <a:r>
              <a:rPr lang="ru-RU" b="0" i="0" dirty="0" smtClean="0">
                <a:solidFill>
                  <a:srgbClr val="252A38"/>
                </a:solidFill>
                <a:effectLst/>
                <a:latin typeface="PT Sans"/>
              </a:rPr>
              <a:t>, </a:t>
            </a:r>
            <a:r>
              <a:rPr lang="ru-RU" b="0" i="0" dirty="0" err="1" smtClean="0">
                <a:solidFill>
                  <a:srgbClr val="252A38"/>
                </a:solidFill>
                <a:effectLst/>
                <a:latin typeface="PT Sans"/>
              </a:rPr>
              <a:t>бұл</a:t>
            </a:r>
            <a:r>
              <a:rPr lang="ru-RU" b="0" i="0" dirty="0" smtClean="0">
                <a:solidFill>
                  <a:srgbClr val="252A38"/>
                </a:solidFill>
                <a:effectLst/>
                <a:latin typeface="PT Sans"/>
              </a:rPr>
              <a:t> </a:t>
            </a:r>
            <a:r>
              <a:rPr lang="ru-RU" b="0" i="0" dirty="0" err="1" smtClean="0">
                <a:solidFill>
                  <a:srgbClr val="252A38"/>
                </a:solidFill>
                <a:effectLst/>
                <a:latin typeface="PT Sans"/>
              </a:rPr>
              <a:t>өз</a:t>
            </a:r>
            <a:r>
              <a:rPr lang="ru-RU" b="0" i="0" dirty="0" smtClean="0">
                <a:solidFill>
                  <a:srgbClr val="252A38"/>
                </a:solidFill>
                <a:effectLst/>
                <a:latin typeface="PT Sans"/>
              </a:rPr>
              <a:t> </a:t>
            </a:r>
            <a:r>
              <a:rPr lang="ru-RU" b="0" i="0" dirty="0" err="1" smtClean="0">
                <a:solidFill>
                  <a:srgbClr val="252A38"/>
                </a:solidFill>
                <a:effectLst/>
                <a:latin typeface="PT Sans"/>
              </a:rPr>
              <a:t>кезегінде</a:t>
            </a:r>
            <a:r>
              <a:rPr lang="ru-RU" b="0" i="0" dirty="0" smtClean="0">
                <a:solidFill>
                  <a:srgbClr val="252A38"/>
                </a:solidFill>
                <a:effectLst/>
                <a:latin typeface="PT Sans"/>
              </a:rPr>
              <a:t> </a:t>
            </a:r>
            <a:r>
              <a:rPr lang="ru-RU" b="0" i="0" dirty="0" err="1" smtClean="0">
                <a:solidFill>
                  <a:srgbClr val="252A38"/>
                </a:solidFill>
                <a:effectLst/>
                <a:latin typeface="PT Sans"/>
              </a:rPr>
              <a:t>психологиялық</a:t>
            </a:r>
            <a:r>
              <a:rPr lang="ru-RU" b="0" i="0" dirty="0" smtClean="0">
                <a:solidFill>
                  <a:srgbClr val="252A38"/>
                </a:solidFill>
                <a:effectLst/>
                <a:latin typeface="PT Sans"/>
              </a:rPr>
              <a:t> </a:t>
            </a:r>
            <a:r>
              <a:rPr lang="ru-RU" b="0" i="0" dirty="0" err="1" smtClean="0">
                <a:solidFill>
                  <a:srgbClr val="252A38"/>
                </a:solidFill>
                <a:effectLst/>
                <a:latin typeface="PT Sans"/>
              </a:rPr>
              <a:t>қорғанысты</a:t>
            </a:r>
            <a:r>
              <a:rPr lang="ru-RU" b="0" i="0" dirty="0" smtClean="0">
                <a:solidFill>
                  <a:srgbClr val="252A38"/>
                </a:solidFill>
                <a:effectLst/>
                <a:latin typeface="PT Sans"/>
              </a:rPr>
              <a:t> </a:t>
            </a:r>
            <a:r>
              <a:rPr lang="ru-RU" b="0" i="0" dirty="0" err="1" smtClean="0">
                <a:solidFill>
                  <a:srgbClr val="252A38"/>
                </a:solidFill>
                <a:effectLst/>
                <a:latin typeface="PT Sans"/>
              </a:rPr>
              <a:t>тудырады</a:t>
            </a:r>
            <a:r>
              <a:rPr lang="ru-RU" b="0" i="0" dirty="0" smtClean="0">
                <a:solidFill>
                  <a:srgbClr val="252A38"/>
                </a:solidFill>
                <a:effectLst/>
                <a:latin typeface="PT Sans"/>
              </a:rPr>
              <a:t> </a:t>
            </a:r>
            <a:r>
              <a:rPr lang="ru-RU" b="0" i="0" dirty="0" err="1" smtClean="0">
                <a:solidFill>
                  <a:srgbClr val="252A38"/>
                </a:solidFill>
                <a:effectLst/>
                <a:latin typeface="PT Sans"/>
              </a:rPr>
              <a:t>деп</a:t>
            </a:r>
            <a:r>
              <a:rPr lang="ru-RU" b="0" i="0" dirty="0" smtClean="0">
                <a:solidFill>
                  <a:srgbClr val="252A38"/>
                </a:solidFill>
                <a:effectLst/>
                <a:latin typeface="PT Sans"/>
              </a:rPr>
              <a:t> </a:t>
            </a:r>
            <a:r>
              <a:rPr lang="ru-RU" b="0" i="0" dirty="0" err="1" smtClean="0">
                <a:solidFill>
                  <a:srgbClr val="252A38"/>
                </a:solidFill>
                <a:effectLst/>
                <a:latin typeface="PT Sans"/>
              </a:rPr>
              <a:t>болжанады</a:t>
            </a:r>
            <a:r>
              <a:rPr lang="ru-RU" b="0" i="0" dirty="0" smtClean="0">
                <a:solidFill>
                  <a:srgbClr val="252A38"/>
                </a:solidFill>
                <a:effectLst/>
                <a:latin typeface="PT Sans"/>
              </a:rPr>
              <a:t>. </a:t>
            </a:r>
            <a:r>
              <a:rPr lang="ru-RU" b="0" i="0" dirty="0" err="1" smtClean="0">
                <a:solidFill>
                  <a:srgbClr val="252A38"/>
                </a:solidFill>
                <a:effectLst/>
                <a:latin typeface="PT Sans"/>
              </a:rPr>
              <a:t>Тиісінше</a:t>
            </a:r>
            <a:r>
              <a:rPr lang="ru-RU" b="0" i="0" dirty="0" smtClean="0">
                <a:solidFill>
                  <a:srgbClr val="252A38"/>
                </a:solidFill>
                <a:effectLst/>
                <a:latin typeface="PT Sans"/>
              </a:rPr>
              <a:t>, </a:t>
            </a:r>
            <a:r>
              <a:rPr lang="ru-RU" b="0" i="0" dirty="0" err="1" smtClean="0">
                <a:solidFill>
                  <a:srgbClr val="252A38"/>
                </a:solidFill>
                <a:effectLst/>
                <a:latin typeface="PT Sans"/>
              </a:rPr>
              <a:t>төрт</a:t>
            </a:r>
            <a:r>
              <a:rPr lang="ru-RU" b="0" i="0" dirty="0" smtClean="0">
                <a:solidFill>
                  <a:srgbClr val="252A38"/>
                </a:solidFill>
                <a:effectLst/>
                <a:latin typeface="PT Sans"/>
              </a:rPr>
              <a:t> </a:t>
            </a:r>
            <a:r>
              <a:rPr lang="ru-RU" b="0" i="0" dirty="0" err="1" smtClean="0">
                <a:solidFill>
                  <a:srgbClr val="252A38"/>
                </a:solidFill>
                <a:effectLst/>
                <a:latin typeface="PT Sans"/>
              </a:rPr>
              <a:t>экзистенциалды</a:t>
            </a:r>
            <a:r>
              <a:rPr lang="ru-RU" b="0" i="0" dirty="0" smtClean="0">
                <a:solidFill>
                  <a:srgbClr val="252A38"/>
                </a:solidFill>
                <a:effectLst/>
                <a:latin typeface="PT Sans"/>
              </a:rPr>
              <a:t> </a:t>
            </a:r>
            <a:r>
              <a:rPr lang="ru-RU" b="0" i="0" dirty="0" err="1" smtClean="0">
                <a:solidFill>
                  <a:srgbClr val="252A38"/>
                </a:solidFill>
                <a:effectLst/>
                <a:latin typeface="PT Sans"/>
              </a:rPr>
              <a:t>қақтығыстар</a:t>
            </a:r>
            <a:r>
              <a:rPr lang="ru-RU" b="0" i="0" dirty="0" smtClean="0">
                <a:solidFill>
                  <a:srgbClr val="252A38"/>
                </a:solidFill>
                <a:effectLst/>
                <a:latin typeface="PT Sans"/>
              </a:rPr>
              <a:t> </a:t>
            </a:r>
            <a:r>
              <a:rPr lang="ru-RU" b="0" i="0" dirty="0" err="1" smtClean="0">
                <a:solidFill>
                  <a:srgbClr val="252A38"/>
                </a:solidFill>
                <a:effectLst/>
                <a:latin typeface="PT Sans"/>
              </a:rPr>
              <a:t>туралы</a:t>
            </a:r>
            <a:r>
              <a:rPr lang="ru-RU" b="0" i="0" dirty="0" smtClean="0">
                <a:solidFill>
                  <a:srgbClr val="252A38"/>
                </a:solidFill>
                <a:effectLst/>
                <a:latin typeface="PT Sans"/>
              </a:rPr>
              <a:t> </a:t>
            </a:r>
            <a:r>
              <a:rPr lang="ru-RU" b="0" i="0" dirty="0" err="1" smtClean="0">
                <a:solidFill>
                  <a:srgbClr val="252A38"/>
                </a:solidFill>
                <a:effectLst/>
                <a:latin typeface="PT Sans"/>
              </a:rPr>
              <a:t>айту</a:t>
            </a:r>
            <a:r>
              <a:rPr lang="ru-RU" b="0" i="0" dirty="0" smtClean="0">
                <a:solidFill>
                  <a:srgbClr val="252A38"/>
                </a:solidFill>
                <a:effectLst/>
                <a:latin typeface="PT Sans"/>
              </a:rPr>
              <a:t> </a:t>
            </a:r>
            <a:r>
              <a:rPr lang="ru-RU" b="0" i="0" dirty="0" err="1" smtClean="0">
                <a:solidFill>
                  <a:srgbClr val="252A38"/>
                </a:solidFill>
                <a:effectLst/>
                <a:latin typeface="PT Sans"/>
              </a:rPr>
              <a:t>әдеттегідей</a:t>
            </a:r>
            <a:r>
              <a:rPr lang="ru-RU" b="0" i="0" dirty="0" smtClean="0">
                <a:solidFill>
                  <a:srgbClr val="252A38"/>
                </a:solidFill>
                <a:effectLst/>
                <a:latin typeface="PT Sans"/>
              </a:rPr>
              <a:t>:</a:t>
            </a:r>
          </a:p>
          <a:p>
            <a:pPr>
              <a:buFont typeface="+mj-lt"/>
              <a:buAutoNum type="arabicPeriod"/>
            </a:pPr>
            <a:r>
              <a:rPr lang="ru-RU" b="0" i="0" dirty="0" err="1" smtClean="0">
                <a:solidFill>
                  <a:srgbClr val="252A38"/>
                </a:solidFill>
                <a:effectLst/>
                <a:latin typeface="PT Sans"/>
              </a:rPr>
              <a:t>өлімнің</a:t>
            </a:r>
            <a:r>
              <a:rPr lang="ru-RU" b="0" i="0" dirty="0" smtClean="0">
                <a:solidFill>
                  <a:srgbClr val="252A38"/>
                </a:solidFill>
                <a:effectLst/>
                <a:latin typeface="PT Sans"/>
              </a:rPr>
              <a:t> </a:t>
            </a:r>
            <a:r>
              <a:rPr lang="ru-RU" b="0" i="0" dirty="0" err="1" smtClean="0">
                <a:solidFill>
                  <a:srgbClr val="252A38"/>
                </a:solidFill>
                <a:effectLst/>
                <a:latin typeface="PT Sans"/>
              </a:rPr>
              <a:t>болмай</a:t>
            </a:r>
            <a:r>
              <a:rPr lang="ru-RU" b="0" i="0" dirty="0" smtClean="0">
                <a:solidFill>
                  <a:srgbClr val="252A38"/>
                </a:solidFill>
                <a:effectLst/>
                <a:latin typeface="PT Sans"/>
              </a:rPr>
              <a:t> </a:t>
            </a:r>
            <a:r>
              <a:rPr lang="ru-RU" b="0" i="0" dirty="0" err="1" smtClean="0">
                <a:solidFill>
                  <a:srgbClr val="252A38"/>
                </a:solidFill>
                <a:effectLst/>
                <a:latin typeface="PT Sans"/>
              </a:rPr>
              <a:t>қоймайтындығын</a:t>
            </a:r>
            <a:r>
              <a:rPr lang="ru-RU" b="0" i="0" dirty="0" smtClean="0">
                <a:solidFill>
                  <a:srgbClr val="252A38"/>
                </a:solidFill>
                <a:effectLst/>
                <a:latin typeface="PT Sans"/>
              </a:rPr>
              <a:t> </a:t>
            </a:r>
            <a:r>
              <a:rPr lang="ru-RU" b="0" i="0" dirty="0" err="1" smtClean="0">
                <a:solidFill>
                  <a:srgbClr val="252A38"/>
                </a:solidFill>
                <a:effectLst/>
                <a:latin typeface="PT Sans"/>
              </a:rPr>
              <a:t>түсіну</a:t>
            </a:r>
            <a:r>
              <a:rPr lang="ru-RU" b="0" i="0" dirty="0" smtClean="0">
                <a:solidFill>
                  <a:srgbClr val="252A38"/>
                </a:solidFill>
                <a:effectLst/>
                <a:latin typeface="PT Sans"/>
              </a:rPr>
              <a:t> мен </a:t>
            </a:r>
            <a:r>
              <a:rPr lang="ru-RU" b="0" i="0" dirty="0" err="1" smtClean="0">
                <a:solidFill>
                  <a:srgbClr val="252A38"/>
                </a:solidFill>
                <a:effectLst/>
                <a:latin typeface="PT Sans"/>
              </a:rPr>
              <a:t>өмір</a:t>
            </a:r>
            <a:r>
              <a:rPr lang="ru-RU" b="0" i="0" dirty="0" smtClean="0">
                <a:solidFill>
                  <a:srgbClr val="252A38"/>
                </a:solidFill>
                <a:effectLst/>
                <a:latin typeface="PT Sans"/>
              </a:rPr>
              <a:t> </a:t>
            </a:r>
            <a:r>
              <a:rPr lang="ru-RU" b="0" i="0" dirty="0" err="1" smtClean="0">
                <a:solidFill>
                  <a:srgbClr val="252A38"/>
                </a:solidFill>
                <a:effectLst/>
                <a:latin typeface="PT Sans"/>
              </a:rPr>
              <a:t>сүруді</a:t>
            </a:r>
            <a:r>
              <a:rPr lang="ru-RU" b="0" i="0" dirty="0" smtClean="0">
                <a:solidFill>
                  <a:srgbClr val="252A38"/>
                </a:solidFill>
                <a:effectLst/>
                <a:latin typeface="PT Sans"/>
              </a:rPr>
              <a:t> </a:t>
            </a:r>
            <a:r>
              <a:rPr lang="ru-RU" b="0" i="0" dirty="0" err="1" smtClean="0">
                <a:solidFill>
                  <a:srgbClr val="252A38"/>
                </a:solidFill>
                <a:effectLst/>
                <a:latin typeface="PT Sans"/>
              </a:rPr>
              <a:t>жалғастыруға</a:t>
            </a:r>
            <a:r>
              <a:rPr lang="ru-RU" b="0" i="0" dirty="0" smtClean="0">
                <a:solidFill>
                  <a:srgbClr val="252A38"/>
                </a:solidFill>
                <a:effectLst/>
                <a:latin typeface="PT Sans"/>
              </a:rPr>
              <a:t> </a:t>
            </a:r>
            <a:r>
              <a:rPr lang="ru-RU" b="0" i="0" dirty="0" err="1" smtClean="0">
                <a:solidFill>
                  <a:srgbClr val="252A38"/>
                </a:solidFill>
                <a:effectLst/>
                <a:latin typeface="PT Sans"/>
              </a:rPr>
              <a:t>ұмтылу</a:t>
            </a:r>
            <a:r>
              <a:rPr lang="ru-RU" b="0" i="0" dirty="0" smtClean="0">
                <a:solidFill>
                  <a:srgbClr val="252A38"/>
                </a:solidFill>
                <a:effectLst/>
                <a:latin typeface="PT Sans"/>
              </a:rPr>
              <a:t> </a:t>
            </a:r>
            <a:r>
              <a:rPr lang="ru-RU" b="0" i="0" dirty="0" err="1" smtClean="0">
                <a:solidFill>
                  <a:srgbClr val="252A38"/>
                </a:solidFill>
                <a:effectLst/>
                <a:latin typeface="PT Sans"/>
              </a:rPr>
              <a:t>арасында</a:t>
            </a:r>
            <a:r>
              <a:rPr lang="ru-RU" b="0" i="0" dirty="0" smtClean="0">
                <a:solidFill>
                  <a:srgbClr val="252A38"/>
                </a:solidFill>
                <a:effectLst/>
                <a:latin typeface="PT Sans"/>
              </a:rPr>
              <a:t>;</a:t>
            </a:r>
          </a:p>
          <a:p>
            <a:pPr>
              <a:buFont typeface="+mj-lt"/>
              <a:buAutoNum type="arabicPeriod"/>
            </a:pPr>
            <a:r>
              <a:rPr lang="ru-RU" b="0" i="0" dirty="0" err="1" smtClean="0">
                <a:solidFill>
                  <a:srgbClr val="252A38"/>
                </a:solidFill>
                <a:effectLst/>
                <a:latin typeface="PT Sans"/>
              </a:rPr>
              <a:t>өз</a:t>
            </a:r>
            <a:r>
              <a:rPr lang="ru-RU" b="0" i="0" dirty="0" smtClean="0">
                <a:solidFill>
                  <a:srgbClr val="252A38"/>
                </a:solidFill>
                <a:effectLst/>
                <a:latin typeface="PT Sans"/>
              </a:rPr>
              <a:t> </a:t>
            </a:r>
            <a:r>
              <a:rPr lang="ru-RU" b="0" i="0" dirty="0" err="1" smtClean="0">
                <a:solidFill>
                  <a:srgbClr val="252A38"/>
                </a:solidFill>
                <a:effectLst/>
                <a:latin typeface="PT Sans"/>
              </a:rPr>
              <a:t>бостандығын</a:t>
            </a:r>
            <a:r>
              <a:rPr lang="ru-RU" b="0" i="0" dirty="0" smtClean="0">
                <a:solidFill>
                  <a:srgbClr val="252A38"/>
                </a:solidFill>
                <a:effectLst/>
                <a:latin typeface="PT Sans"/>
              </a:rPr>
              <a:t> </a:t>
            </a:r>
            <a:r>
              <a:rPr lang="ru-RU" b="0" i="0" dirty="0" err="1" smtClean="0">
                <a:solidFill>
                  <a:srgbClr val="252A38"/>
                </a:solidFill>
                <a:effectLst/>
                <a:latin typeface="PT Sans"/>
              </a:rPr>
              <a:t>сезіну</a:t>
            </a:r>
            <a:r>
              <a:rPr lang="ru-RU" b="0" i="0" dirty="0" smtClean="0">
                <a:solidFill>
                  <a:srgbClr val="252A38"/>
                </a:solidFill>
                <a:effectLst/>
                <a:latin typeface="PT Sans"/>
              </a:rPr>
              <a:t> мен </a:t>
            </a:r>
            <a:r>
              <a:rPr lang="ru-RU" b="0" i="0" dirty="0" err="1" smtClean="0">
                <a:solidFill>
                  <a:srgbClr val="252A38"/>
                </a:solidFill>
                <a:effectLst/>
                <a:latin typeface="PT Sans"/>
              </a:rPr>
              <a:t>өз</a:t>
            </a:r>
            <a:r>
              <a:rPr lang="ru-RU" b="0" i="0" dirty="0" smtClean="0">
                <a:solidFill>
                  <a:srgbClr val="252A38"/>
                </a:solidFill>
                <a:effectLst/>
                <a:latin typeface="PT Sans"/>
              </a:rPr>
              <a:t> </a:t>
            </a:r>
            <a:r>
              <a:rPr lang="ru-RU" b="0" i="0" dirty="0" err="1" smtClean="0">
                <a:solidFill>
                  <a:srgbClr val="252A38"/>
                </a:solidFill>
                <a:effectLst/>
                <a:latin typeface="PT Sans"/>
              </a:rPr>
              <a:t>өмірі</a:t>
            </a:r>
            <a:r>
              <a:rPr lang="ru-RU" b="0" i="0" dirty="0" smtClean="0">
                <a:solidFill>
                  <a:srgbClr val="252A38"/>
                </a:solidFill>
                <a:effectLst/>
                <a:latin typeface="PT Sans"/>
              </a:rPr>
              <a:t> </a:t>
            </a:r>
            <a:r>
              <a:rPr lang="ru-RU" b="0" i="0" dirty="0" err="1" smtClean="0">
                <a:solidFill>
                  <a:srgbClr val="252A38"/>
                </a:solidFill>
                <a:effectLst/>
                <a:latin typeface="PT Sans"/>
              </a:rPr>
              <a:t>үшін</a:t>
            </a:r>
            <a:r>
              <a:rPr lang="ru-RU" b="0" i="0" dirty="0" smtClean="0">
                <a:solidFill>
                  <a:srgbClr val="252A38"/>
                </a:solidFill>
                <a:effectLst/>
                <a:latin typeface="PT Sans"/>
              </a:rPr>
              <a:t> </a:t>
            </a:r>
            <a:r>
              <a:rPr lang="ru-RU" b="0" i="0" dirty="0" err="1" smtClean="0">
                <a:solidFill>
                  <a:srgbClr val="252A38"/>
                </a:solidFill>
                <a:effectLst/>
                <a:latin typeface="PT Sans"/>
              </a:rPr>
              <a:t>жауапты</a:t>
            </a:r>
            <a:r>
              <a:rPr lang="ru-RU" b="0" i="0" dirty="0" smtClean="0">
                <a:solidFill>
                  <a:srgbClr val="252A38"/>
                </a:solidFill>
                <a:effectLst/>
                <a:latin typeface="PT Sans"/>
              </a:rPr>
              <a:t> болу </a:t>
            </a:r>
            <a:r>
              <a:rPr lang="ru-RU" b="0" i="0" dirty="0" err="1" smtClean="0">
                <a:solidFill>
                  <a:srgbClr val="252A38"/>
                </a:solidFill>
                <a:effectLst/>
                <a:latin typeface="PT Sans"/>
              </a:rPr>
              <a:t>қажеттілігі</a:t>
            </a:r>
            <a:r>
              <a:rPr lang="ru-RU" b="0" i="0" dirty="0" smtClean="0">
                <a:solidFill>
                  <a:srgbClr val="252A38"/>
                </a:solidFill>
                <a:effectLst/>
                <a:latin typeface="PT Sans"/>
              </a:rPr>
              <a:t> </a:t>
            </a:r>
            <a:r>
              <a:rPr lang="ru-RU" b="0" i="0" dirty="0" err="1" smtClean="0">
                <a:solidFill>
                  <a:srgbClr val="252A38"/>
                </a:solidFill>
                <a:effectLst/>
                <a:latin typeface="PT Sans"/>
              </a:rPr>
              <a:t>арасында</a:t>
            </a:r>
            <a:r>
              <a:rPr lang="ru-RU" b="0" i="0" dirty="0" smtClean="0">
                <a:solidFill>
                  <a:srgbClr val="252A38"/>
                </a:solidFill>
                <a:effectLst/>
                <a:latin typeface="PT Sans"/>
              </a:rPr>
              <a:t>;</a:t>
            </a:r>
          </a:p>
          <a:p>
            <a:pPr>
              <a:buFont typeface="+mj-lt"/>
              <a:buAutoNum type="arabicPeriod"/>
            </a:pPr>
            <a:r>
              <a:rPr lang="ru-RU" b="0" i="0" dirty="0" err="1" smtClean="0">
                <a:solidFill>
                  <a:srgbClr val="252A38"/>
                </a:solidFill>
                <a:effectLst/>
                <a:latin typeface="PT Sans"/>
              </a:rPr>
              <a:t>өзінің</a:t>
            </a:r>
            <a:r>
              <a:rPr lang="ru-RU" b="0" i="0" dirty="0" smtClean="0">
                <a:solidFill>
                  <a:srgbClr val="252A38"/>
                </a:solidFill>
                <a:effectLst/>
                <a:latin typeface="PT Sans"/>
              </a:rPr>
              <a:t> </a:t>
            </a:r>
            <a:r>
              <a:rPr lang="ru-RU" b="0" i="0" dirty="0" err="1" smtClean="0">
                <a:solidFill>
                  <a:srgbClr val="252A38"/>
                </a:solidFill>
                <a:effectLst/>
                <a:latin typeface="PT Sans"/>
              </a:rPr>
              <a:t>жаһандық</a:t>
            </a:r>
            <a:r>
              <a:rPr lang="ru-RU" b="0" i="0" dirty="0" smtClean="0">
                <a:solidFill>
                  <a:srgbClr val="252A38"/>
                </a:solidFill>
                <a:effectLst/>
                <a:latin typeface="PT Sans"/>
              </a:rPr>
              <a:t> </a:t>
            </a:r>
            <a:r>
              <a:rPr lang="ru-RU" b="0" i="0" dirty="0" err="1" smtClean="0">
                <a:solidFill>
                  <a:srgbClr val="252A38"/>
                </a:solidFill>
                <a:effectLst/>
                <a:latin typeface="PT Sans"/>
              </a:rPr>
              <a:t>жалғыздығын</a:t>
            </a:r>
            <a:r>
              <a:rPr lang="ru-RU" b="0" i="0" dirty="0" smtClean="0">
                <a:solidFill>
                  <a:srgbClr val="252A38"/>
                </a:solidFill>
                <a:effectLst/>
                <a:latin typeface="PT Sans"/>
              </a:rPr>
              <a:t> </a:t>
            </a:r>
            <a:r>
              <a:rPr lang="ru-RU" b="0" i="0" dirty="0" err="1" smtClean="0">
                <a:solidFill>
                  <a:srgbClr val="252A38"/>
                </a:solidFill>
                <a:effectLst/>
                <a:latin typeface="PT Sans"/>
              </a:rPr>
              <a:t>сезіну</a:t>
            </a:r>
            <a:r>
              <a:rPr lang="ru-RU" b="0" i="0" dirty="0" smtClean="0">
                <a:solidFill>
                  <a:srgbClr val="252A38"/>
                </a:solidFill>
                <a:effectLst/>
                <a:latin typeface="PT Sans"/>
              </a:rPr>
              <a:t> мен </a:t>
            </a:r>
            <a:r>
              <a:rPr lang="ru-RU" b="0" i="0" dirty="0" err="1" smtClean="0">
                <a:solidFill>
                  <a:srgbClr val="252A38"/>
                </a:solidFill>
                <a:effectLst/>
                <a:latin typeface="PT Sans"/>
              </a:rPr>
              <a:t>үлкен</a:t>
            </a:r>
            <a:r>
              <a:rPr lang="ru-RU" b="0" i="0" dirty="0" smtClean="0">
                <a:solidFill>
                  <a:srgbClr val="252A38"/>
                </a:solidFill>
                <a:effectLst/>
                <a:latin typeface="PT Sans"/>
              </a:rPr>
              <a:t> </a:t>
            </a:r>
            <a:r>
              <a:rPr lang="ru-RU" b="0" i="0" dirty="0" err="1" smtClean="0">
                <a:solidFill>
                  <a:srgbClr val="252A38"/>
                </a:solidFill>
                <a:effectLst/>
                <a:latin typeface="PT Sans"/>
              </a:rPr>
              <a:t>бір</a:t>
            </a:r>
            <a:r>
              <a:rPr lang="ru-RU" b="0" i="0" dirty="0" smtClean="0">
                <a:solidFill>
                  <a:srgbClr val="252A38"/>
                </a:solidFill>
                <a:effectLst/>
                <a:latin typeface="PT Sans"/>
              </a:rPr>
              <a:t> </a:t>
            </a:r>
            <a:r>
              <a:rPr lang="ru-RU" b="0" i="0" dirty="0" err="1" smtClean="0">
                <a:solidFill>
                  <a:srgbClr val="252A38"/>
                </a:solidFill>
                <a:effectLst/>
                <a:latin typeface="PT Sans"/>
              </a:rPr>
              <a:t>бүтіннің</a:t>
            </a:r>
            <a:r>
              <a:rPr lang="ru-RU" b="0" i="0" dirty="0" smtClean="0">
                <a:solidFill>
                  <a:srgbClr val="252A38"/>
                </a:solidFill>
                <a:effectLst/>
                <a:latin typeface="PT Sans"/>
              </a:rPr>
              <a:t> </a:t>
            </a:r>
            <a:r>
              <a:rPr lang="ru-RU" b="0" i="0" dirty="0" err="1" smtClean="0">
                <a:solidFill>
                  <a:srgbClr val="252A38"/>
                </a:solidFill>
                <a:effectLst/>
                <a:latin typeface="PT Sans"/>
              </a:rPr>
              <a:t>бөлігі</a:t>
            </a:r>
            <a:r>
              <a:rPr lang="ru-RU" b="0" i="0" dirty="0" smtClean="0">
                <a:solidFill>
                  <a:srgbClr val="252A38"/>
                </a:solidFill>
                <a:effectLst/>
                <a:latin typeface="PT Sans"/>
              </a:rPr>
              <a:t> </a:t>
            </a:r>
            <a:r>
              <a:rPr lang="ru-RU" b="0" i="0" dirty="0" err="1" smtClean="0">
                <a:solidFill>
                  <a:srgbClr val="252A38"/>
                </a:solidFill>
                <a:effectLst/>
                <a:latin typeface="PT Sans"/>
              </a:rPr>
              <a:t>болуға</a:t>
            </a:r>
            <a:r>
              <a:rPr lang="ru-RU" b="0" i="0" dirty="0" smtClean="0">
                <a:solidFill>
                  <a:srgbClr val="252A38"/>
                </a:solidFill>
                <a:effectLst/>
                <a:latin typeface="PT Sans"/>
              </a:rPr>
              <a:t> </a:t>
            </a:r>
            <a:r>
              <a:rPr lang="ru-RU" b="0" i="0" dirty="0" err="1" smtClean="0">
                <a:solidFill>
                  <a:srgbClr val="252A38"/>
                </a:solidFill>
                <a:effectLst/>
                <a:latin typeface="PT Sans"/>
              </a:rPr>
              <a:t>ұмтылу</a:t>
            </a:r>
            <a:r>
              <a:rPr lang="ru-RU" b="0" i="0" dirty="0" smtClean="0">
                <a:solidFill>
                  <a:srgbClr val="252A38"/>
                </a:solidFill>
                <a:effectLst/>
                <a:latin typeface="PT Sans"/>
              </a:rPr>
              <a:t> </a:t>
            </a:r>
            <a:r>
              <a:rPr lang="ru-RU" b="0" i="0" dirty="0" err="1" smtClean="0">
                <a:solidFill>
                  <a:srgbClr val="252A38"/>
                </a:solidFill>
                <a:effectLst/>
                <a:latin typeface="PT Sans"/>
              </a:rPr>
              <a:t>арасындағы</a:t>
            </a:r>
            <a:r>
              <a:rPr lang="ru-RU" b="0" i="0" dirty="0" smtClean="0">
                <a:solidFill>
                  <a:srgbClr val="252A38"/>
                </a:solidFill>
                <a:effectLst/>
                <a:latin typeface="PT Sans"/>
              </a:rPr>
              <a:t>;</a:t>
            </a:r>
          </a:p>
          <a:p>
            <a:pPr>
              <a:buFont typeface="+mj-lt"/>
              <a:buAutoNum type="arabicPeriod"/>
            </a:pPr>
            <a:r>
              <a:rPr lang="ru-RU" b="0" i="0" dirty="0" err="1" smtClean="0">
                <a:solidFill>
                  <a:srgbClr val="252A38"/>
                </a:solidFill>
                <a:effectLst/>
                <a:latin typeface="PT Sans"/>
              </a:rPr>
              <a:t>қандай</a:t>
            </a:r>
            <a:r>
              <a:rPr lang="ru-RU" b="0" i="0" dirty="0" smtClean="0">
                <a:solidFill>
                  <a:srgbClr val="252A38"/>
                </a:solidFill>
                <a:effectLst/>
                <a:latin typeface="PT Sans"/>
              </a:rPr>
              <a:t> да </a:t>
            </a:r>
            <a:r>
              <a:rPr lang="ru-RU" b="0" i="0" dirty="0" err="1" smtClean="0">
                <a:solidFill>
                  <a:srgbClr val="252A38"/>
                </a:solidFill>
                <a:effectLst/>
                <a:latin typeface="PT Sans"/>
              </a:rPr>
              <a:t>бір</a:t>
            </a:r>
            <a:r>
              <a:rPr lang="ru-RU" b="0" i="0" dirty="0" smtClean="0">
                <a:solidFill>
                  <a:srgbClr val="252A38"/>
                </a:solidFill>
                <a:effectLst/>
                <a:latin typeface="PT Sans"/>
              </a:rPr>
              <a:t> </a:t>
            </a:r>
            <a:r>
              <a:rPr lang="ru-RU" b="0" i="0" dirty="0" err="1" smtClean="0">
                <a:solidFill>
                  <a:srgbClr val="252A38"/>
                </a:solidFill>
                <a:effectLst/>
                <a:latin typeface="PT Sans"/>
              </a:rPr>
              <a:t>құрылымның</a:t>
            </a:r>
            <a:r>
              <a:rPr lang="ru-RU" b="0" i="0" dirty="0" smtClean="0">
                <a:solidFill>
                  <a:srgbClr val="252A38"/>
                </a:solidFill>
                <a:effectLst/>
                <a:latin typeface="PT Sans"/>
              </a:rPr>
              <a:t> </a:t>
            </a:r>
            <a:r>
              <a:rPr lang="ru-RU" b="0" i="0" dirty="0" err="1" smtClean="0">
                <a:solidFill>
                  <a:srgbClr val="252A38"/>
                </a:solidFill>
                <a:effectLst/>
                <a:latin typeface="PT Sans"/>
              </a:rPr>
              <a:t>қажеттілігі</a:t>
            </a:r>
            <a:r>
              <a:rPr lang="ru-RU" b="0" i="0" dirty="0" smtClean="0">
                <a:solidFill>
                  <a:srgbClr val="252A38"/>
                </a:solidFill>
                <a:effectLst/>
                <a:latin typeface="PT Sans"/>
              </a:rPr>
              <a:t>, </a:t>
            </a:r>
            <a:r>
              <a:rPr lang="ru-RU" b="0" i="0" dirty="0" err="1" smtClean="0">
                <a:solidFill>
                  <a:srgbClr val="252A38"/>
                </a:solidFill>
                <a:effectLst/>
                <a:latin typeface="PT Sans"/>
              </a:rPr>
              <a:t>өмірдің</a:t>
            </a:r>
            <a:r>
              <a:rPr lang="ru-RU" b="0" i="0" dirty="0" smtClean="0">
                <a:solidFill>
                  <a:srgbClr val="252A38"/>
                </a:solidFill>
                <a:effectLst/>
                <a:latin typeface="PT Sans"/>
              </a:rPr>
              <a:t> </a:t>
            </a:r>
            <a:r>
              <a:rPr lang="ru-RU" b="0" i="0" dirty="0" err="1" smtClean="0">
                <a:solidFill>
                  <a:srgbClr val="252A38"/>
                </a:solidFill>
                <a:effectLst/>
                <a:latin typeface="PT Sans"/>
              </a:rPr>
              <a:t>мәні</a:t>
            </a:r>
            <a:r>
              <a:rPr lang="ru-RU" b="0" i="0" dirty="0" smtClean="0">
                <a:solidFill>
                  <a:srgbClr val="252A38"/>
                </a:solidFill>
                <a:effectLst/>
                <a:latin typeface="PT Sans"/>
              </a:rPr>
              <a:t> мен </a:t>
            </a:r>
            <a:r>
              <a:rPr lang="ru-RU" b="0" i="0" dirty="0" err="1" smtClean="0">
                <a:solidFill>
                  <a:srgbClr val="252A38"/>
                </a:solidFill>
                <a:effectLst/>
                <a:latin typeface="PT Sans"/>
              </a:rPr>
              <a:t>нақты</a:t>
            </a:r>
            <a:r>
              <a:rPr lang="ru-RU" b="0" i="0" dirty="0" smtClean="0">
                <a:solidFill>
                  <a:srgbClr val="252A38"/>
                </a:solidFill>
                <a:effectLst/>
                <a:latin typeface="PT Sans"/>
              </a:rPr>
              <a:t> </a:t>
            </a:r>
            <a:r>
              <a:rPr lang="ru-RU" b="0" i="0" dirty="0" err="1" smtClean="0">
                <a:solidFill>
                  <a:srgbClr val="252A38"/>
                </a:solidFill>
                <a:effectLst/>
                <a:latin typeface="PT Sans"/>
              </a:rPr>
              <a:t>мағыналарды</a:t>
            </a:r>
            <a:r>
              <a:rPr lang="ru-RU" b="0" i="0" dirty="0" smtClean="0">
                <a:solidFill>
                  <a:srgbClr val="252A38"/>
                </a:solidFill>
                <a:effectLst/>
                <a:latin typeface="PT Sans"/>
              </a:rPr>
              <a:t> </a:t>
            </a:r>
            <a:r>
              <a:rPr lang="ru-RU" b="0" i="0" dirty="0" err="1" smtClean="0">
                <a:solidFill>
                  <a:srgbClr val="252A38"/>
                </a:solidFill>
                <a:effectLst/>
                <a:latin typeface="PT Sans"/>
              </a:rPr>
              <a:t>ұсынбайтын</a:t>
            </a:r>
            <a:endParaRPr lang="ru-RU" b="0" i="0" dirty="0">
              <a:solidFill>
                <a:srgbClr val="252A38"/>
              </a:solidFill>
              <a:effectLst/>
              <a:latin typeface="PT Sans"/>
            </a:endParaRPr>
          </a:p>
        </p:txBody>
      </p:sp>
    </p:spTree>
    <p:extLst>
      <p:ext uri="{BB962C8B-B14F-4D97-AF65-F5344CB8AC3E}">
        <p14:creationId xmlns:p14="http://schemas.microsoft.com/office/powerpoint/2010/main" val="40441811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err="1">
                <a:solidFill>
                  <a:srgbClr val="FF0000"/>
                </a:solidFill>
                <a:latin typeface="PT Sans"/>
              </a:rPr>
              <a:t>Сынақ</a:t>
            </a:r>
            <a:r>
              <a:rPr lang="ru-RU" i="1" dirty="0">
                <a:solidFill>
                  <a:srgbClr val="FF0000"/>
                </a:solidFill>
                <a:latin typeface="PT Sans"/>
              </a:rPr>
              <a:t>» </a:t>
            </a:r>
            <a:r>
              <a:rPr lang="ru-RU" i="1" dirty="0" err="1">
                <a:solidFill>
                  <a:srgbClr val="FF0000"/>
                </a:solidFill>
                <a:latin typeface="PT Sans"/>
              </a:rPr>
              <a:t>жаттығуы</a:t>
            </a:r>
            <a:r>
              <a:rPr lang="ru-RU" dirty="0">
                <a:solidFill>
                  <a:srgbClr val="FF0000"/>
                </a:solidFill>
                <a:latin typeface="PT Sans"/>
              </a:rPr>
              <a:t/>
            </a:r>
            <a:br>
              <a:rPr lang="ru-RU" dirty="0">
                <a:solidFill>
                  <a:srgbClr val="FF0000"/>
                </a:solidFill>
                <a:latin typeface="PT Sans"/>
              </a:rPr>
            </a:br>
            <a:endParaRPr lang="ru-RU" dirty="0">
              <a:solidFill>
                <a:srgbClr val="FF0000"/>
              </a:solidFill>
            </a:endParaRPr>
          </a:p>
        </p:txBody>
      </p:sp>
      <p:sp>
        <p:nvSpPr>
          <p:cNvPr id="3" name="Объект 2"/>
          <p:cNvSpPr>
            <a:spLocks noGrp="1"/>
          </p:cNvSpPr>
          <p:nvPr>
            <p:ph idx="1"/>
          </p:nvPr>
        </p:nvSpPr>
        <p:spPr/>
        <p:txBody>
          <a:bodyPr>
            <a:normAutofit fontScale="85000" lnSpcReduction="20000"/>
          </a:bodyPr>
          <a:lstStyle/>
          <a:p>
            <a:r>
              <a:rPr lang="ru-RU" i="1" dirty="0" smtClean="0">
                <a:solidFill>
                  <a:srgbClr val="252A38"/>
                </a:solidFill>
                <a:latin typeface="PT Sans"/>
              </a:rPr>
              <a:t>«</a:t>
            </a:r>
            <a:r>
              <a:rPr lang="ru-RU" dirty="0" smtClean="0">
                <a:solidFill>
                  <a:srgbClr val="252A38"/>
                </a:solidFill>
                <a:latin typeface="PT Sans"/>
              </a:rPr>
              <a:t>Топ </a:t>
            </a:r>
            <a:r>
              <a:rPr lang="ru-RU" dirty="0" err="1">
                <a:solidFill>
                  <a:srgbClr val="252A38"/>
                </a:solidFill>
                <a:latin typeface="PT Sans"/>
              </a:rPr>
              <a:t>үшке</a:t>
            </a:r>
            <a:r>
              <a:rPr lang="ru-RU" dirty="0">
                <a:solidFill>
                  <a:srgbClr val="252A38"/>
                </a:solidFill>
                <a:latin typeface="PT Sans"/>
              </a:rPr>
              <a:t> </a:t>
            </a:r>
            <a:r>
              <a:rPr lang="ru-RU" dirty="0" err="1">
                <a:solidFill>
                  <a:srgbClr val="252A38"/>
                </a:solidFill>
                <a:latin typeface="PT Sans"/>
              </a:rPr>
              <a:t>бөлініп</a:t>
            </a:r>
            <a:r>
              <a:rPr lang="ru-RU" dirty="0">
                <a:solidFill>
                  <a:srgbClr val="252A38"/>
                </a:solidFill>
                <a:latin typeface="PT Sans"/>
              </a:rPr>
              <a:t>, </a:t>
            </a:r>
            <a:r>
              <a:rPr lang="ru-RU" dirty="0" err="1">
                <a:solidFill>
                  <a:srgbClr val="252A38"/>
                </a:solidFill>
                <a:latin typeface="PT Sans"/>
              </a:rPr>
              <a:t>әңгімелесу</a:t>
            </a:r>
            <a:r>
              <a:rPr lang="ru-RU" dirty="0">
                <a:solidFill>
                  <a:srgbClr val="252A38"/>
                </a:solidFill>
                <a:latin typeface="PT Sans"/>
              </a:rPr>
              <a:t> </a:t>
            </a:r>
            <a:r>
              <a:rPr lang="ru-RU" dirty="0" err="1">
                <a:solidFill>
                  <a:srgbClr val="252A38"/>
                </a:solidFill>
                <a:latin typeface="PT Sans"/>
              </a:rPr>
              <a:t>тапсырмасы</a:t>
            </a:r>
            <a:r>
              <a:rPr lang="ru-RU" dirty="0">
                <a:solidFill>
                  <a:srgbClr val="252A38"/>
                </a:solidFill>
                <a:latin typeface="PT Sans"/>
              </a:rPr>
              <a:t> </a:t>
            </a:r>
            <a:r>
              <a:rPr lang="ru-RU" dirty="0" err="1">
                <a:solidFill>
                  <a:srgbClr val="252A38"/>
                </a:solidFill>
                <a:latin typeface="PT Sans"/>
              </a:rPr>
              <a:t>беріледі</a:t>
            </a:r>
            <a:r>
              <a:rPr lang="ru-RU" dirty="0">
                <a:solidFill>
                  <a:srgbClr val="252A38"/>
                </a:solidFill>
                <a:latin typeface="PT Sans"/>
              </a:rPr>
              <a:t>. Топ </a:t>
            </a:r>
            <a:r>
              <a:rPr lang="ru-RU" dirty="0" err="1">
                <a:solidFill>
                  <a:srgbClr val="252A38"/>
                </a:solidFill>
                <a:latin typeface="PT Sans"/>
              </a:rPr>
              <a:t>мүшелерінің</a:t>
            </a:r>
            <a:r>
              <a:rPr lang="ru-RU" dirty="0">
                <a:solidFill>
                  <a:srgbClr val="252A38"/>
                </a:solidFill>
                <a:latin typeface="PT Sans"/>
              </a:rPr>
              <a:t> </a:t>
            </a:r>
            <a:r>
              <a:rPr lang="ru-RU" dirty="0" err="1">
                <a:solidFill>
                  <a:srgbClr val="252A38"/>
                </a:solidFill>
                <a:latin typeface="PT Sans"/>
              </a:rPr>
              <a:t>аты-жөні</a:t>
            </a:r>
            <a:r>
              <a:rPr lang="ru-RU" dirty="0">
                <a:solidFill>
                  <a:srgbClr val="252A38"/>
                </a:solidFill>
                <a:latin typeface="PT Sans"/>
              </a:rPr>
              <a:t> </a:t>
            </a:r>
            <a:r>
              <a:rPr lang="ru-RU" dirty="0" err="1">
                <a:solidFill>
                  <a:srgbClr val="252A38"/>
                </a:solidFill>
                <a:latin typeface="PT Sans"/>
              </a:rPr>
              <a:t>бөлек</a:t>
            </a:r>
            <a:r>
              <a:rPr lang="ru-RU" dirty="0">
                <a:solidFill>
                  <a:srgbClr val="252A38"/>
                </a:solidFill>
                <a:latin typeface="PT Sans"/>
              </a:rPr>
              <a:t> </a:t>
            </a:r>
            <a:r>
              <a:rPr lang="ru-RU" dirty="0" err="1">
                <a:solidFill>
                  <a:srgbClr val="252A38"/>
                </a:solidFill>
                <a:latin typeface="PT Sans"/>
              </a:rPr>
              <a:t>парақтарға</a:t>
            </a:r>
            <a:r>
              <a:rPr lang="ru-RU" dirty="0">
                <a:solidFill>
                  <a:srgbClr val="252A38"/>
                </a:solidFill>
                <a:latin typeface="PT Sans"/>
              </a:rPr>
              <a:t> </a:t>
            </a:r>
            <a:r>
              <a:rPr lang="ru-RU" dirty="0" err="1">
                <a:solidFill>
                  <a:srgbClr val="252A38"/>
                </a:solidFill>
                <a:latin typeface="PT Sans"/>
              </a:rPr>
              <a:t>жазылады</a:t>
            </a:r>
            <a:r>
              <a:rPr lang="ru-RU" dirty="0">
                <a:solidFill>
                  <a:srgbClr val="252A38"/>
                </a:solidFill>
                <a:latin typeface="PT Sans"/>
              </a:rPr>
              <a:t>; </a:t>
            </a:r>
            <a:r>
              <a:rPr lang="ru-RU" dirty="0" err="1">
                <a:solidFill>
                  <a:srgbClr val="252A38"/>
                </a:solidFill>
                <a:latin typeface="PT Sans"/>
              </a:rPr>
              <a:t>парақтарды</a:t>
            </a:r>
            <a:r>
              <a:rPr lang="ru-RU" dirty="0">
                <a:solidFill>
                  <a:srgbClr val="252A38"/>
                </a:solidFill>
                <a:latin typeface="PT Sans"/>
              </a:rPr>
              <a:t> </a:t>
            </a:r>
            <a:r>
              <a:rPr lang="ru-RU" dirty="0" err="1">
                <a:solidFill>
                  <a:srgbClr val="252A38"/>
                </a:solidFill>
                <a:latin typeface="PT Sans"/>
              </a:rPr>
              <a:t>ыдысқа</a:t>
            </a:r>
            <a:r>
              <a:rPr lang="ru-RU" dirty="0">
                <a:solidFill>
                  <a:srgbClr val="252A38"/>
                </a:solidFill>
                <a:latin typeface="PT Sans"/>
              </a:rPr>
              <a:t> </a:t>
            </a:r>
            <a:r>
              <a:rPr lang="ru-RU" dirty="0" err="1">
                <a:solidFill>
                  <a:srgbClr val="252A38"/>
                </a:solidFill>
                <a:latin typeface="PT Sans"/>
              </a:rPr>
              <a:t>салады</a:t>
            </a:r>
            <a:r>
              <a:rPr lang="ru-RU" dirty="0">
                <a:solidFill>
                  <a:srgbClr val="252A38"/>
                </a:solidFill>
                <a:latin typeface="PT Sans"/>
              </a:rPr>
              <a:t>, </a:t>
            </a:r>
            <a:r>
              <a:rPr lang="ru-RU" dirty="0" err="1">
                <a:solidFill>
                  <a:srgbClr val="252A38"/>
                </a:solidFill>
                <a:latin typeface="PT Sans"/>
              </a:rPr>
              <a:t>сосын</a:t>
            </a:r>
            <a:r>
              <a:rPr lang="ru-RU" dirty="0">
                <a:solidFill>
                  <a:srgbClr val="252A38"/>
                </a:solidFill>
                <a:latin typeface="PT Sans"/>
              </a:rPr>
              <a:t> </a:t>
            </a:r>
            <a:r>
              <a:rPr lang="ru-RU" dirty="0" err="1">
                <a:solidFill>
                  <a:srgbClr val="252A38"/>
                </a:solidFill>
                <a:latin typeface="PT Sans"/>
              </a:rPr>
              <a:t>оларды</a:t>
            </a:r>
            <a:r>
              <a:rPr lang="ru-RU" dirty="0">
                <a:solidFill>
                  <a:srgbClr val="252A38"/>
                </a:solidFill>
                <a:latin typeface="PT Sans"/>
              </a:rPr>
              <a:t> </a:t>
            </a:r>
            <a:r>
              <a:rPr lang="ru-RU" dirty="0" err="1">
                <a:solidFill>
                  <a:srgbClr val="252A38"/>
                </a:solidFill>
                <a:latin typeface="PT Sans"/>
              </a:rPr>
              <a:t>бір-бірден</a:t>
            </a:r>
            <a:r>
              <a:rPr lang="ru-RU" dirty="0">
                <a:solidFill>
                  <a:srgbClr val="252A38"/>
                </a:solidFill>
                <a:latin typeface="PT Sans"/>
              </a:rPr>
              <a:t> </a:t>
            </a:r>
            <a:r>
              <a:rPr lang="ru-RU" dirty="0" err="1">
                <a:solidFill>
                  <a:srgbClr val="252A38"/>
                </a:solidFill>
                <a:latin typeface="PT Sans"/>
              </a:rPr>
              <a:t>соқыр</a:t>
            </a:r>
            <a:r>
              <a:rPr lang="ru-RU" dirty="0">
                <a:solidFill>
                  <a:srgbClr val="252A38"/>
                </a:solidFill>
                <a:latin typeface="PT Sans"/>
              </a:rPr>
              <a:t> </a:t>
            </a:r>
            <a:r>
              <a:rPr lang="ru-RU" dirty="0" err="1">
                <a:solidFill>
                  <a:srgbClr val="252A38"/>
                </a:solidFill>
                <a:latin typeface="PT Sans"/>
              </a:rPr>
              <a:t>етіп</a:t>
            </a:r>
            <a:r>
              <a:rPr lang="ru-RU" dirty="0">
                <a:solidFill>
                  <a:srgbClr val="252A38"/>
                </a:solidFill>
                <a:latin typeface="PT Sans"/>
              </a:rPr>
              <a:t> </a:t>
            </a:r>
            <a:r>
              <a:rPr lang="ru-RU" dirty="0" err="1">
                <a:solidFill>
                  <a:srgbClr val="252A38"/>
                </a:solidFill>
                <a:latin typeface="PT Sans"/>
              </a:rPr>
              <a:t>шығарып</a:t>
            </a:r>
            <a:r>
              <a:rPr lang="ru-RU" dirty="0">
                <a:solidFill>
                  <a:srgbClr val="252A38"/>
                </a:solidFill>
                <a:latin typeface="PT Sans"/>
              </a:rPr>
              <a:t>, </a:t>
            </a:r>
            <a:r>
              <a:rPr lang="ru-RU" dirty="0" err="1">
                <a:solidFill>
                  <a:srgbClr val="252A38"/>
                </a:solidFill>
                <a:latin typeface="PT Sans"/>
              </a:rPr>
              <a:t>оларға</a:t>
            </a:r>
            <a:r>
              <a:rPr lang="ru-RU" dirty="0">
                <a:solidFill>
                  <a:srgbClr val="252A38"/>
                </a:solidFill>
                <a:latin typeface="PT Sans"/>
              </a:rPr>
              <a:t> </a:t>
            </a:r>
            <a:r>
              <a:rPr lang="ru-RU" dirty="0" err="1">
                <a:solidFill>
                  <a:srgbClr val="252A38"/>
                </a:solidFill>
                <a:latin typeface="PT Sans"/>
              </a:rPr>
              <a:t>жазылған</a:t>
            </a:r>
            <a:r>
              <a:rPr lang="ru-RU" dirty="0">
                <a:solidFill>
                  <a:srgbClr val="252A38"/>
                </a:solidFill>
                <a:latin typeface="PT Sans"/>
              </a:rPr>
              <a:t> </a:t>
            </a:r>
            <a:r>
              <a:rPr lang="ru-RU" dirty="0" err="1">
                <a:solidFill>
                  <a:srgbClr val="252A38"/>
                </a:solidFill>
                <a:latin typeface="PT Sans"/>
              </a:rPr>
              <a:t>атауларды</a:t>
            </a:r>
            <a:r>
              <a:rPr lang="ru-RU" dirty="0">
                <a:solidFill>
                  <a:srgbClr val="252A38"/>
                </a:solidFill>
                <a:latin typeface="PT Sans"/>
              </a:rPr>
              <a:t> </a:t>
            </a:r>
            <a:r>
              <a:rPr lang="ru-RU" dirty="0" err="1">
                <a:solidFill>
                  <a:srgbClr val="252A38"/>
                </a:solidFill>
                <a:latin typeface="PT Sans"/>
              </a:rPr>
              <a:t>атайды</a:t>
            </a:r>
            <a:r>
              <a:rPr lang="ru-RU" dirty="0">
                <a:solidFill>
                  <a:srgbClr val="252A38"/>
                </a:solidFill>
                <a:latin typeface="PT Sans"/>
              </a:rPr>
              <a:t>. </a:t>
            </a:r>
            <a:r>
              <a:rPr lang="ru-RU" dirty="0" err="1">
                <a:solidFill>
                  <a:srgbClr val="252A38"/>
                </a:solidFill>
                <a:latin typeface="PT Sans"/>
              </a:rPr>
              <a:t>Аты</a:t>
            </a:r>
            <a:r>
              <a:rPr lang="ru-RU" dirty="0">
                <a:solidFill>
                  <a:srgbClr val="252A38"/>
                </a:solidFill>
                <a:latin typeface="PT Sans"/>
              </a:rPr>
              <a:t> </a:t>
            </a:r>
            <a:r>
              <a:rPr lang="ru-RU" dirty="0" err="1">
                <a:solidFill>
                  <a:srgbClr val="252A38"/>
                </a:solidFill>
                <a:latin typeface="PT Sans"/>
              </a:rPr>
              <a:t>аталған</a:t>
            </a:r>
            <a:r>
              <a:rPr lang="ru-RU" dirty="0">
                <a:solidFill>
                  <a:srgbClr val="252A38"/>
                </a:solidFill>
                <a:latin typeface="PT Sans"/>
              </a:rPr>
              <a:t> </a:t>
            </a:r>
            <a:r>
              <a:rPr lang="ru-RU" dirty="0" err="1">
                <a:solidFill>
                  <a:srgbClr val="252A38"/>
                </a:solidFill>
                <a:latin typeface="PT Sans"/>
              </a:rPr>
              <a:t>кісі</a:t>
            </a:r>
            <a:r>
              <a:rPr lang="ru-RU" dirty="0">
                <a:solidFill>
                  <a:srgbClr val="252A38"/>
                </a:solidFill>
                <a:latin typeface="PT Sans"/>
              </a:rPr>
              <a:t> </a:t>
            </a:r>
            <a:r>
              <a:rPr lang="ru-RU" dirty="0" err="1">
                <a:solidFill>
                  <a:srgbClr val="252A38"/>
                </a:solidFill>
                <a:latin typeface="PT Sans"/>
              </a:rPr>
              <a:t>әңгімені</a:t>
            </a:r>
            <a:r>
              <a:rPr lang="ru-RU" dirty="0">
                <a:solidFill>
                  <a:srgbClr val="252A38"/>
                </a:solidFill>
                <a:latin typeface="PT Sans"/>
              </a:rPr>
              <a:t> </a:t>
            </a:r>
            <a:r>
              <a:rPr lang="ru-RU" dirty="0" err="1">
                <a:solidFill>
                  <a:srgbClr val="252A38"/>
                </a:solidFill>
                <a:latin typeface="PT Sans"/>
              </a:rPr>
              <a:t>үзіп</a:t>
            </a:r>
            <a:r>
              <a:rPr lang="ru-RU" dirty="0">
                <a:solidFill>
                  <a:srgbClr val="252A38"/>
                </a:solidFill>
                <a:latin typeface="PT Sans"/>
              </a:rPr>
              <a:t>, </a:t>
            </a:r>
            <a:r>
              <a:rPr lang="ru-RU" dirty="0" err="1">
                <a:solidFill>
                  <a:srgbClr val="252A38"/>
                </a:solidFill>
                <a:latin typeface="PT Sans"/>
              </a:rPr>
              <a:t>басқаларға</a:t>
            </a:r>
            <a:r>
              <a:rPr lang="ru-RU" dirty="0">
                <a:solidFill>
                  <a:srgbClr val="252A38"/>
                </a:solidFill>
                <a:latin typeface="PT Sans"/>
              </a:rPr>
              <a:t> </a:t>
            </a:r>
            <a:r>
              <a:rPr lang="ru-RU" dirty="0" err="1">
                <a:solidFill>
                  <a:srgbClr val="252A38"/>
                </a:solidFill>
                <a:latin typeface="PT Sans"/>
              </a:rPr>
              <a:t>бұрылып</a:t>
            </a:r>
            <a:r>
              <a:rPr lang="ru-RU" dirty="0">
                <a:solidFill>
                  <a:srgbClr val="252A38"/>
                </a:solidFill>
                <a:latin typeface="PT Sans"/>
              </a:rPr>
              <a:t> </a:t>
            </a:r>
            <a:r>
              <a:rPr lang="ru-RU" dirty="0" err="1">
                <a:solidFill>
                  <a:srgbClr val="252A38"/>
                </a:solidFill>
                <a:latin typeface="PT Sans"/>
              </a:rPr>
              <a:t>кетеді</a:t>
            </a:r>
            <a:r>
              <a:rPr lang="ru-RU" dirty="0">
                <a:solidFill>
                  <a:srgbClr val="252A38"/>
                </a:solidFill>
                <a:latin typeface="PT Sans"/>
              </a:rPr>
              <a:t>.</a:t>
            </a:r>
          </a:p>
          <a:p>
            <a:r>
              <a:rPr lang="ru-RU" dirty="0" err="1">
                <a:solidFill>
                  <a:srgbClr val="252A38"/>
                </a:solidFill>
                <a:latin typeface="PT Sans"/>
              </a:rPr>
              <a:t>Көптеген</a:t>
            </a:r>
            <a:r>
              <a:rPr lang="ru-RU" dirty="0">
                <a:solidFill>
                  <a:srgbClr val="252A38"/>
                </a:solidFill>
                <a:latin typeface="PT Sans"/>
              </a:rPr>
              <a:t> </a:t>
            </a:r>
            <a:r>
              <a:rPr lang="ru-RU" dirty="0" err="1">
                <a:solidFill>
                  <a:srgbClr val="252A38"/>
                </a:solidFill>
                <a:latin typeface="PT Sans"/>
              </a:rPr>
              <a:t>қатысушылар</a:t>
            </a:r>
            <a:r>
              <a:rPr lang="ru-RU" dirty="0">
                <a:solidFill>
                  <a:srgbClr val="252A38"/>
                </a:solidFill>
                <a:latin typeface="PT Sans"/>
              </a:rPr>
              <a:t> осы </a:t>
            </a:r>
            <a:r>
              <a:rPr lang="ru-RU" dirty="0" err="1">
                <a:solidFill>
                  <a:srgbClr val="252A38"/>
                </a:solidFill>
                <a:latin typeface="PT Sans"/>
              </a:rPr>
              <a:t>жаттығудың</a:t>
            </a:r>
            <a:r>
              <a:rPr lang="ru-RU" dirty="0">
                <a:solidFill>
                  <a:srgbClr val="252A38"/>
                </a:solidFill>
                <a:latin typeface="PT Sans"/>
              </a:rPr>
              <a:t> </a:t>
            </a:r>
            <a:r>
              <a:rPr lang="ru-RU" dirty="0" err="1">
                <a:solidFill>
                  <a:srgbClr val="252A38"/>
                </a:solidFill>
                <a:latin typeface="PT Sans"/>
              </a:rPr>
              <a:t>нәтижесінде</a:t>
            </a:r>
            <a:r>
              <a:rPr lang="ru-RU" dirty="0">
                <a:solidFill>
                  <a:srgbClr val="252A38"/>
                </a:solidFill>
                <a:latin typeface="PT Sans"/>
              </a:rPr>
              <a:t> </a:t>
            </a:r>
            <a:r>
              <a:rPr lang="ru-RU" dirty="0" err="1">
                <a:solidFill>
                  <a:srgbClr val="252A38"/>
                </a:solidFill>
                <a:latin typeface="PT Sans"/>
              </a:rPr>
              <a:t>болмыстың</a:t>
            </a:r>
            <a:r>
              <a:rPr lang="ru-RU" dirty="0">
                <a:solidFill>
                  <a:srgbClr val="252A38"/>
                </a:solidFill>
                <a:latin typeface="PT Sans"/>
              </a:rPr>
              <a:t> </a:t>
            </a:r>
            <a:r>
              <a:rPr lang="ru-RU" dirty="0" err="1">
                <a:solidFill>
                  <a:srgbClr val="252A38"/>
                </a:solidFill>
                <a:latin typeface="PT Sans"/>
              </a:rPr>
              <a:t>кездейсоқтығы</a:t>
            </a:r>
            <a:r>
              <a:rPr lang="ru-RU" dirty="0">
                <a:solidFill>
                  <a:srgbClr val="252A38"/>
                </a:solidFill>
                <a:latin typeface="PT Sans"/>
              </a:rPr>
              <a:t> мен </a:t>
            </a:r>
            <a:r>
              <a:rPr lang="ru-RU" dirty="0" err="1">
                <a:solidFill>
                  <a:srgbClr val="252A38"/>
                </a:solidFill>
                <a:latin typeface="PT Sans"/>
              </a:rPr>
              <a:t>нәзіктігі</a:t>
            </a:r>
            <a:r>
              <a:rPr lang="ru-RU" dirty="0">
                <a:solidFill>
                  <a:srgbClr val="252A38"/>
                </a:solidFill>
                <a:latin typeface="PT Sans"/>
              </a:rPr>
              <a:t> </a:t>
            </a:r>
            <a:r>
              <a:rPr lang="ru-RU" dirty="0" err="1">
                <a:solidFill>
                  <a:srgbClr val="252A38"/>
                </a:solidFill>
                <a:latin typeface="PT Sans"/>
              </a:rPr>
              <a:t>туралы</a:t>
            </a:r>
            <a:r>
              <a:rPr lang="ru-RU" dirty="0">
                <a:solidFill>
                  <a:srgbClr val="252A38"/>
                </a:solidFill>
                <a:latin typeface="PT Sans"/>
              </a:rPr>
              <a:t> </a:t>
            </a:r>
            <a:r>
              <a:rPr lang="ru-RU" dirty="0" err="1">
                <a:solidFill>
                  <a:srgbClr val="252A38"/>
                </a:solidFill>
                <a:latin typeface="PT Sans"/>
              </a:rPr>
              <a:t>хабардар</a:t>
            </a:r>
            <a:r>
              <a:rPr lang="ru-RU" dirty="0">
                <a:solidFill>
                  <a:srgbClr val="252A38"/>
                </a:solidFill>
                <a:latin typeface="PT Sans"/>
              </a:rPr>
              <a:t> </a:t>
            </a:r>
            <a:r>
              <a:rPr lang="ru-RU" dirty="0" err="1">
                <a:solidFill>
                  <a:srgbClr val="252A38"/>
                </a:solidFill>
                <a:latin typeface="PT Sans"/>
              </a:rPr>
              <a:t>болуды</a:t>
            </a:r>
            <a:r>
              <a:rPr lang="ru-RU" dirty="0">
                <a:solidFill>
                  <a:srgbClr val="252A38"/>
                </a:solidFill>
                <a:latin typeface="PT Sans"/>
              </a:rPr>
              <a:t> </a:t>
            </a:r>
            <a:r>
              <a:rPr lang="ru-RU" dirty="0" err="1">
                <a:solidFill>
                  <a:srgbClr val="252A38"/>
                </a:solidFill>
                <a:latin typeface="PT Sans"/>
              </a:rPr>
              <a:t>арттырды</a:t>
            </a:r>
            <a:r>
              <a:rPr lang="ru-RU" dirty="0">
                <a:solidFill>
                  <a:srgbClr val="252A38"/>
                </a:solidFill>
                <a:latin typeface="PT Sans"/>
              </a:rPr>
              <a:t> </a:t>
            </a:r>
            <a:r>
              <a:rPr lang="ru-RU" dirty="0" err="1">
                <a:solidFill>
                  <a:srgbClr val="252A38"/>
                </a:solidFill>
                <a:latin typeface="PT Sans"/>
              </a:rPr>
              <a:t>деп</a:t>
            </a:r>
            <a:r>
              <a:rPr lang="ru-RU" dirty="0">
                <a:solidFill>
                  <a:srgbClr val="252A38"/>
                </a:solidFill>
                <a:latin typeface="PT Sans"/>
              </a:rPr>
              <a:t> </a:t>
            </a:r>
            <a:r>
              <a:rPr lang="ru-RU" dirty="0" err="1">
                <a:solidFill>
                  <a:srgbClr val="252A38"/>
                </a:solidFill>
                <a:latin typeface="PT Sans"/>
              </a:rPr>
              <a:t>хабарлайды</a:t>
            </a:r>
            <a:r>
              <a:rPr lang="ru-RU" dirty="0">
                <a:solidFill>
                  <a:srgbClr val="252A38"/>
                </a:solidFill>
                <a:latin typeface="PT Sans"/>
              </a:rPr>
              <a:t>.</a:t>
            </a:r>
          </a:p>
          <a:p>
            <a:r>
              <a:rPr lang="ru-RU" i="1" dirty="0">
                <a:solidFill>
                  <a:srgbClr val="252A38"/>
                </a:solidFill>
                <a:latin typeface="PT Sans"/>
              </a:rPr>
              <a:t>«</a:t>
            </a:r>
            <a:r>
              <a:rPr lang="ru-RU" i="1" dirty="0" err="1">
                <a:solidFill>
                  <a:srgbClr val="252A38"/>
                </a:solidFill>
                <a:latin typeface="PT Sans"/>
              </a:rPr>
              <a:t>Өмір</a:t>
            </a:r>
            <a:r>
              <a:rPr lang="ru-RU" i="1" dirty="0">
                <a:solidFill>
                  <a:srgbClr val="252A38"/>
                </a:solidFill>
                <a:latin typeface="PT Sans"/>
              </a:rPr>
              <a:t> </a:t>
            </a:r>
            <a:r>
              <a:rPr lang="ru-RU" i="1" dirty="0" err="1">
                <a:solidFill>
                  <a:srgbClr val="252A38"/>
                </a:solidFill>
                <a:latin typeface="PT Sans"/>
              </a:rPr>
              <a:t>циклдері</a:t>
            </a:r>
            <a:r>
              <a:rPr lang="ru-RU" i="1" dirty="0">
                <a:solidFill>
                  <a:srgbClr val="252A38"/>
                </a:solidFill>
                <a:latin typeface="PT Sans"/>
              </a:rPr>
              <a:t>» </a:t>
            </a:r>
            <a:r>
              <a:rPr lang="ru-RU" i="1" dirty="0" err="1">
                <a:solidFill>
                  <a:srgbClr val="252A38"/>
                </a:solidFill>
                <a:latin typeface="PT Sans"/>
              </a:rPr>
              <a:t>жаттығуы</a:t>
            </a:r>
            <a:endParaRPr lang="ru-RU" dirty="0">
              <a:solidFill>
                <a:srgbClr val="252A38"/>
              </a:solidFill>
              <a:latin typeface="PT Sans"/>
            </a:endParaRPr>
          </a:p>
          <a:p>
            <a:r>
              <a:rPr lang="ru-RU" dirty="0">
                <a:solidFill>
                  <a:srgbClr val="252A38"/>
                </a:solidFill>
                <a:latin typeface="PT Sans"/>
              </a:rPr>
              <a:t>«</a:t>
            </a:r>
            <a:r>
              <a:rPr lang="ru-RU" dirty="0" err="1">
                <a:solidFill>
                  <a:srgbClr val="252A38"/>
                </a:solidFill>
                <a:latin typeface="PT Sans"/>
              </a:rPr>
              <a:t>Өмірлік</a:t>
            </a:r>
            <a:r>
              <a:rPr lang="ru-RU" dirty="0">
                <a:solidFill>
                  <a:srgbClr val="252A38"/>
                </a:solidFill>
                <a:latin typeface="PT Sans"/>
              </a:rPr>
              <a:t> </a:t>
            </a:r>
            <a:r>
              <a:rPr lang="ru-RU" dirty="0" err="1">
                <a:solidFill>
                  <a:srgbClr val="252A38"/>
                </a:solidFill>
                <a:latin typeface="PT Sans"/>
              </a:rPr>
              <a:t>циклдің</a:t>
            </a:r>
            <a:r>
              <a:rPr lang="ru-RU" dirty="0">
                <a:solidFill>
                  <a:srgbClr val="252A38"/>
                </a:solidFill>
                <a:latin typeface="PT Sans"/>
              </a:rPr>
              <a:t>» </a:t>
            </a:r>
            <a:r>
              <a:rPr lang="ru-RU" dirty="0" err="1">
                <a:solidFill>
                  <a:srgbClr val="252A38"/>
                </a:solidFill>
                <a:latin typeface="PT Sans"/>
              </a:rPr>
              <a:t>топтық</a:t>
            </a:r>
            <a:r>
              <a:rPr lang="ru-RU" dirty="0">
                <a:solidFill>
                  <a:srgbClr val="252A38"/>
                </a:solidFill>
                <a:latin typeface="PT Sans"/>
              </a:rPr>
              <a:t> </a:t>
            </a:r>
            <a:r>
              <a:rPr lang="ru-RU" dirty="0" err="1">
                <a:solidFill>
                  <a:srgbClr val="252A38"/>
                </a:solidFill>
                <a:latin typeface="PT Sans"/>
              </a:rPr>
              <a:t>тәжірибесі</a:t>
            </a:r>
            <a:r>
              <a:rPr lang="ru-RU" dirty="0">
                <a:solidFill>
                  <a:srgbClr val="252A38"/>
                </a:solidFill>
                <a:latin typeface="PT Sans"/>
              </a:rPr>
              <a:t> </a:t>
            </a:r>
            <a:r>
              <a:rPr lang="ru-RU" dirty="0" err="1">
                <a:solidFill>
                  <a:srgbClr val="252A38"/>
                </a:solidFill>
                <a:latin typeface="PT Sans"/>
              </a:rPr>
              <a:t>қатысушыларға</a:t>
            </a:r>
            <a:r>
              <a:rPr lang="ru-RU" dirty="0">
                <a:solidFill>
                  <a:srgbClr val="252A38"/>
                </a:solidFill>
                <a:latin typeface="PT Sans"/>
              </a:rPr>
              <a:t> </a:t>
            </a:r>
            <a:r>
              <a:rPr lang="ru-RU" dirty="0" err="1">
                <a:solidFill>
                  <a:srgbClr val="252A38"/>
                </a:solidFill>
                <a:latin typeface="PT Sans"/>
              </a:rPr>
              <a:t>өмірдің</a:t>
            </a:r>
            <a:r>
              <a:rPr lang="ru-RU" dirty="0">
                <a:solidFill>
                  <a:srgbClr val="252A38"/>
                </a:solidFill>
                <a:latin typeface="PT Sans"/>
              </a:rPr>
              <a:t> </a:t>
            </a:r>
            <a:r>
              <a:rPr lang="ru-RU" dirty="0" err="1">
                <a:solidFill>
                  <a:srgbClr val="252A38"/>
                </a:solidFill>
                <a:latin typeface="PT Sans"/>
              </a:rPr>
              <a:t>әрбір</a:t>
            </a:r>
            <a:r>
              <a:rPr lang="ru-RU" dirty="0">
                <a:solidFill>
                  <a:srgbClr val="252A38"/>
                </a:solidFill>
                <a:latin typeface="PT Sans"/>
              </a:rPr>
              <a:t> </a:t>
            </a:r>
            <a:r>
              <a:rPr lang="ru-RU" dirty="0" err="1">
                <a:solidFill>
                  <a:srgbClr val="252A38"/>
                </a:solidFill>
                <a:latin typeface="PT Sans"/>
              </a:rPr>
              <a:t>кезеңінің</a:t>
            </a:r>
            <a:r>
              <a:rPr lang="ru-RU" dirty="0">
                <a:solidFill>
                  <a:srgbClr val="252A38"/>
                </a:solidFill>
                <a:latin typeface="PT Sans"/>
              </a:rPr>
              <a:t> </a:t>
            </a:r>
            <a:r>
              <a:rPr lang="ru-RU" dirty="0" err="1">
                <a:solidFill>
                  <a:srgbClr val="252A38"/>
                </a:solidFill>
                <a:latin typeface="PT Sans"/>
              </a:rPr>
              <a:t>негізгі</a:t>
            </a:r>
            <a:r>
              <a:rPr lang="ru-RU" dirty="0">
                <a:solidFill>
                  <a:srgbClr val="252A38"/>
                </a:solidFill>
                <a:latin typeface="PT Sans"/>
              </a:rPr>
              <a:t> </a:t>
            </a:r>
            <a:r>
              <a:rPr lang="ru-RU" dirty="0" err="1">
                <a:solidFill>
                  <a:srgbClr val="252A38"/>
                </a:solidFill>
                <a:latin typeface="PT Sans"/>
              </a:rPr>
              <a:t>мәселелеріне</a:t>
            </a:r>
            <a:r>
              <a:rPr lang="ru-RU" dirty="0">
                <a:solidFill>
                  <a:srgbClr val="252A38"/>
                </a:solidFill>
                <a:latin typeface="PT Sans"/>
              </a:rPr>
              <a:t> </a:t>
            </a:r>
            <a:r>
              <a:rPr lang="ru-RU" dirty="0" err="1">
                <a:solidFill>
                  <a:srgbClr val="252A38"/>
                </a:solidFill>
                <a:latin typeface="PT Sans"/>
              </a:rPr>
              <a:t>назар</a:t>
            </a:r>
            <a:r>
              <a:rPr lang="ru-RU" dirty="0">
                <a:solidFill>
                  <a:srgbClr val="252A38"/>
                </a:solidFill>
                <a:latin typeface="PT Sans"/>
              </a:rPr>
              <a:t> </a:t>
            </a:r>
            <a:r>
              <a:rPr lang="ru-RU" dirty="0" err="1">
                <a:solidFill>
                  <a:srgbClr val="252A38"/>
                </a:solidFill>
                <a:latin typeface="PT Sans"/>
              </a:rPr>
              <a:t>аударуға</a:t>
            </a:r>
            <a:r>
              <a:rPr lang="ru-RU" dirty="0">
                <a:solidFill>
                  <a:srgbClr val="252A38"/>
                </a:solidFill>
                <a:latin typeface="PT Sans"/>
              </a:rPr>
              <a:t> </a:t>
            </a:r>
            <a:r>
              <a:rPr lang="ru-RU" dirty="0" err="1">
                <a:solidFill>
                  <a:srgbClr val="252A38"/>
                </a:solidFill>
                <a:latin typeface="PT Sans"/>
              </a:rPr>
              <a:t>көмектеседі</a:t>
            </a:r>
            <a:r>
              <a:rPr lang="ru-RU" dirty="0">
                <a:solidFill>
                  <a:srgbClr val="252A38"/>
                </a:solidFill>
                <a:latin typeface="PT Sans"/>
              </a:rPr>
              <a:t>. </a:t>
            </a:r>
            <a:r>
              <a:rPr lang="ru-RU" dirty="0" err="1">
                <a:solidFill>
                  <a:srgbClr val="252A38"/>
                </a:solidFill>
                <a:latin typeface="PT Sans"/>
              </a:rPr>
              <a:t>Кәрілік</a:t>
            </a:r>
            <a:r>
              <a:rPr lang="ru-RU" dirty="0">
                <a:solidFill>
                  <a:srgbClr val="252A38"/>
                </a:solidFill>
                <a:latin typeface="PT Sans"/>
              </a:rPr>
              <a:t> пен </a:t>
            </a:r>
            <a:r>
              <a:rPr lang="ru-RU" dirty="0" err="1">
                <a:solidFill>
                  <a:srgbClr val="252A38"/>
                </a:solidFill>
                <a:latin typeface="PT Sans"/>
              </a:rPr>
              <a:t>өлімге</a:t>
            </a:r>
            <a:r>
              <a:rPr lang="ru-RU" dirty="0">
                <a:solidFill>
                  <a:srgbClr val="252A38"/>
                </a:solidFill>
                <a:latin typeface="PT Sans"/>
              </a:rPr>
              <a:t> </a:t>
            </a:r>
            <a:r>
              <a:rPr lang="ru-RU" dirty="0" err="1">
                <a:solidFill>
                  <a:srgbClr val="252A38"/>
                </a:solidFill>
                <a:latin typeface="PT Sans"/>
              </a:rPr>
              <a:t>арналған</a:t>
            </a:r>
            <a:r>
              <a:rPr lang="ru-RU" dirty="0">
                <a:solidFill>
                  <a:srgbClr val="252A38"/>
                </a:solidFill>
                <a:latin typeface="PT Sans"/>
              </a:rPr>
              <a:t> </a:t>
            </a:r>
            <a:r>
              <a:rPr lang="ru-RU" dirty="0" err="1">
                <a:solidFill>
                  <a:srgbClr val="252A38"/>
                </a:solidFill>
                <a:latin typeface="PT Sans"/>
              </a:rPr>
              <a:t>уақыт</a:t>
            </a:r>
            <a:r>
              <a:rPr lang="ru-RU" dirty="0">
                <a:solidFill>
                  <a:srgbClr val="252A38"/>
                </a:solidFill>
                <a:latin typeface="PT Sans"/>
              </a:rPr>
              <a:t> </a:t>
            </a:r>
            <a:r>
              <a:rPr lang="ru-RU" dirty="0" err="1">
                <a:solidFill>
                  <a:srgbClr val="252A38"/>
                </a:solidFill>
                <a:latin typeface="PT Sans"/>
              </a:rPr>
              <a:t>кезеңінде</a:t>
            </a:r>
            <a:r>
              <a:rPr lang="ru-RU" dirty="0">
                <a:solidFill>
                  <a:srgbClr val="252A38"/>
                </a:solidFill>
                <a:latin typeface="PT Sans"/>
              </a:rPr>
              <a:t> </a:t>
            </a:r>
            <a:r>
              <a:rPr lang="ru-RU" dirty="0" err="1">
                <a:solidFill>
                  <a:srgbClr val="252A38"/>
                </a:solidFill>
                <a:latin typeface="PT Sans"/>
              </a:rPr>
              <a:t>олар</a:t>
            </a:r>
            <a:r>
              <a:rPr lang="ru-RU" dirty="0">
                <a:solidFill>
                  <a:srgbClr val="252A38"/>
                </a:solidFill>
                <a:latin typeface="PT Sans"/>
              </a:rPr>
              <a:t> </a:t>
            </a:r>
            <a:r>
              <a:rPr lang="ru-RU" dirty="0" err="1">
                <a:solidFill>
                  <a:srgbClr val="252A38"/>
                </a:solidFill>
                <a:latin typeface="PT Sans"/>
              </a:rPr>
              <a:t>күн</a:t>
            </a:r>
            <a:r>
              <a:rPr lang="ru-RU" dirty="0">
                <a:solidFill>
                  <a:srgbClr val="252A38"/>
                </a:solidFill>
                <a:latin typeface="PT Sans"/>
              </a:rPr>
              <a:t> </a:t>
            </a:r>
            <a:r>
              <a:rPr lang="ru-RU" dirty="0" err="1">
                <a:solidFill>
                  <a:srgbClr val="252A38"/>
                </a:solidFill>
                <a:latin typeface="PT Sans"/>
              </a:rPr>
              <a:t>бойы</a:t>
            </a:r>
            <a:r>
              <a:rPr lang="ru-RU" dirty="0">
                <a:solidFill>
                  <a:srgbClr val="252A38"/>
                </a:solidFill>
                <a:latin typeface="PT Sans"/>
              </a:rPr>
              <a:t> </a:t>
            </a:r>
            <a:r>
              <a:rPr lang="ru-RU" dirty="0" err="1">
                <a:solidFill>
                  <a:srgbClr val="252A38"/>
                </a:solidFill>
                <a:latin typeface="PT Sans"/>
              </a:rPr>
              <a:t>қарттардың</a:t>
            </a:r>
            <a:r>
              <a:rPr lang="ru-RU" dirty="0">
                <a:solidFill>
                  <a:srgbClr val="252A38"/>
                </a:solidFill>
                <a:latin typeface="PT Sans"/>
              </a:rPr>
              <a:t> </a:t>
            </a:r>
            <a:r>
              <a:rPr lang="ru-RU" dirty="0" err="1">
                <a:solidFill>
                  <a:srgbClr val="252A38"/>
                </a:solidFill>
                <a:latin typeface="PT Sans"/>
              </a:rPr>
              <a:t>өмірін</a:t>
            </a:r>
            <a:r>
              <a:rPr lang="ru-RU" dirty="0">
                <a:solidFill>
                  <a:srgbClr val="252A38"/>
                </a:solidFill>
                <a:latin typeface="PT Sans"/>
              </a:rPr>
              <a:t> </a:t>
            </a:r>
            <a:r>
              <a:rPr lang="ru-RU" dirty="0" err="1">
                <a:solidFill>
                  <a:srgbClr val="252A38"/>
                </a:solidFill>
                <a:latin typeface="PT Sans"/>
              </a:rPr>
              <a:t>өткізуге</a:t>
            </a:r>
            <a:r>
              <a:rPr lang="ru-RU" dirty="0">
                <a:solidFill>
                  <a:srgbClr val="252A38"/>
                </a:solidFill>
                <a:latin typeface="PT Sans"/>
              </a:rPr>
              <a:t> </a:t>
            </a:r>
            <a:r>
              <a:rPr lang="ru-RU" dirty="0" err="1">
                <a:solidFill>
                  <a:srgbClr val="252A38"/>
                </a:solidFill>
                <a:latin typeface="PT Sans"/>
              </a:rPr>
              <a:t>шақырылады</a:t>
            </a:r>
            <a:r>
              <a:rPr lang="ru-RU" dirty="0">
                <a:solidFill>
                  <a:srgbClr val="252A38"/>
                </a:solidFill>
                <a:latin typeface="PT Sans"/>
              </a:rPr>
              <a:t>: </a:t>
            </a:r>
            <a:r>
              <a:rPr lang="ru-RU" dirty="0" err="1">
                <a:solidFill>
                  <a:srgbClr val="252A38"/>
                </a:solidFill>
                <a:latin typeface="PT Sans"/>
              </a:rPr>
              <a:t>қарттар</a:t>
            </a:r>
            <a:r>
              <a:rPr lang="ru-RU" dirty="0">
                <a:solidFill>
                  <a:srgbClr val="252A38"/>
                </a:solidFill>
                <a:latin typeface="PT Sans"/>
              </a:rPr>
              <a:t> </a:t>
            </a:r>
            <a:r>
              <a:rPr lang="ru-RU" dirty="0" err="1">
                <a:solidFill>
                  <a:srgbClr val="252A38"/>
                </a:solidFill>
                <a:latin typeface="PT Sans"/>
              </a:rPr>
              <a:t>сияқты</a:t>
            </a:r>
            <a:r>
              <a:rPr lang="ru-RU" dirty="0">
                <a:solidFill>
                  <a:srgbClr val="252A38"/>
                </a:solidFill>
                <a:latin typeface="PT Sans"/>
              </a:rPr>
              <a:t> </a:t>
            </a:r>
            <a:r>
              <a:rPr lang="ru-RU" dirty="0" err="1">
                <a:solidFill>
                  <a:srgbClr val="252A38"/>
                </a:solidFill>
                <a:latin typeface="PT Sans"/>
              </a:rPr>
              <a:t>жүріп</a:t>
            </a:r>
            <a:r>
              <a:rPr lang="ru-RU" dirty="0">
                <a:solidFill>
                  <a:srgbClr val="252A38"/>
                </a:solidFill>
                <a:latin typeface="PT Sans"/>
              </a:rPr>
              <a:t>, </a:t>
            </a:r>
            <a:r>
              <a:rPr lang="ru-RU" dirty="0" err="1">
                <a:solidFill>
                  <a:srgbClr val="252A38"/>
                </a:solidFill>
                <a:latin typeface="PT Sans"/>
              </a:rPr>
              <a:t>киініп</a:t>
            </a:r>
            <a:r>
              <a:rPr lang="ru-RU" dirty="0">
                <a:solidFill>
                  <a:srgbClr val="252A38"/>
                </a:solidFill>
                <a:latin typeface="PT Sans"/>
              </a:rPr>
              <a:t>, </a:t>
            </a:r>
            <a:r>
              <a:rPr lang="ru-RU" dirty="0" err="1">
                <a:solidFill>
                  <a:srgbClr val="252A38"/>
                </a:solidFill>
                <a:latin typeface="PT Sans"/>
              </a:rPr>
              <a:t>шаштарын</a:t>
            </a:r>
            <a:r>
              <a:rPr lang="ru-RU" dirty="0">
                <a:solidFill>
                  <a:srgbClr val="252A38"/>
                </a:solidFill>
                <a:latin typeface="PT Sans"/>
              </a:rPr>
              <a:t> </a:t>
            </a:r>
            <a:r>
              <a:rPr lang="ru-RU" dirty="0" err="1">
                <a:solidFill>
                  <a:srgbClr val="252A38"/>
                </a:solidFill>
                <a:latin typeface="PT Sans"/>
              </a:rPr>
              <a:t>ұнтақтап</a:t>
            </a:r>
            <a:r>
              <a:rPr lang="ru-RU" dirty="0">
                <a:solidFill>
                  <a:srgbClr val="252A38"/>
                </a:solidFill>
                <a:latin typeface="PT Sans"/>
              </a:rPr>
              <a:t>, </a:t>
            </a:r>
            <a:r>
              <a:rPr lang="ru-RU" dirty="0" err="1">
                <a:solidFill>
                  <a:srgbClr val="252A38"/>
                </a:solidFill>
                <a:latin typeface="PT Sans"/>
              </a:rPr>
              <a:t>жақсы</a:t>
            </a:r>
            <a:r>
              <a:rPr lang="ru-RU" dirty="0">
                <a:solidFill>
                  <a:srgbClr val="252A38"/>
                </a:solidFill>
                <a:latin typeface="PT Sans"/>
              </a:rPr>
              <a:t> </a:t>
            </a:r>
            <a:r>
              <a:rPr lang="ru-RU" dirty="0" err="1">
                <a:solidFill>
                  <a:srgbClr val="252A38"/>
                </a:solidFill>
                <a:latin typeface="PT Sans"/>
              </a:rPr>
              <a:t>білетін</a:t>
            </a:r>
            <a:r>
              <a:rPr lang="ru-RU" dirty="0">
                <a:solidFill>
                  <a:srgbClr val="252A38"/>
                </a:solidFill>
                <a:latin typeface="PT Sans"/>
              </a:rPr>
              <a:t> </a:t>
            </a:r>
            <a:r>
              <a:rPr lang="ru-RU" dirty="0" err="1">
                <a:solidFill>
                  <a:srgbClr val="252A38"/>
                </a:solidFill>
                <a:latin typeface="PT Sans"/>
              </a:rPr>
              <a:t>қарттарды</a:t>
            </a:r>
            <a:r>
              <a:rPr lang="ru-RU" dirty="0">
                <a:solidFill>
                  <a:srgbClr val="252A38"/>
                </a:solidFill>
                <a:latin typeface="PT Sans"/>
              </a:rPr>
              <a:t> </a:t>
            </a:r>
            <a:r>
              <a:rPr lang="ru-RU" dirty="0" err="1">
                <a:solidFill>
                  <a:srgbClr val="252A38"/>
                </a:solidFill>
                <a:latin typeface="PT Sans"/>
              </a:rPr>
              <a:t>ойнауға</a:t>
            </a:r>
            <a:r>
              <a:rPr lang="ru-RU" dirty="0">
                <a:solidFill>
                  <a:srgbClr val="252A38"/>
                </a:solidFill>
                <a:latin typeface="PT Sans"/>
              </a:rPr>
              <a:t> </a:t>
            </a:r>
            <a:r>
              <a:rPr lang="ru-RU" dirty="0" err="1">
                <a:solidFill>
                  <a:srgbClr val="252A38"/>
                </a:solidFill>
                <a:latin typeface="PT Sans"/>
              </a:rPr>
              <a:t>тырысады</a:t>
            </a:r>
            <a:r>
              <a:rPr lang="ru-RU" dirty="0">
                <a:solidFill>
                  <a:srgbClr val="252A38"/>
                </a:solidFill>
                <a:latin typeface="PT Sans"/>
              </a:rPr>
              <a:t>; </a:t>
            </a:r>
            <a:r>
              <a:rPr lang="ru-RU" dirty="0" err="1">
                <a:solidFill>
                  <a:srgbClr val="252A38"/>
                </a:solidFill>
                <a:latin typeface="PT Sans"/>
              </a:rPr>
              <a:t>жергілікті</a:t>
            </a:r>
            <a:r>
              <a:rPr lang="ru-RU" dirty="0">
                <a:solidFill>
                  <a:srgbClr val="252A38"/>
                </a:solidFill>
                <a:latin typeface="PT Sans"/>
              </a:rPr>
              <a:t> </a:t>
            </a:r>
            <a:r>
              <a:rPr lang="ru-RU" dirty="0" err="1">
                <a:solidFill>
                  <a:srgbClr val="252A38"/>
                </a:solidFill>
                <a:latin typeface="PT Sans"/>
              </a:rPr>
              <a:t>зиратқа</a:t>
            </a:r>
            <a:r>
              <a:rPr lang="ru-RU" dirty="0">
                <a:solidFill>
                  <a:srgbClr val="252A38"/>
                </a:solidFill>
                <a:latin typeface="PT Sans"/>
              </a:rPr>
              <a:t> бару; </a:t>
            </a:r>
            <a:r>
              <a:rPr lang="ru-RU" dirty="0" err="1">
                <a:solidFill>
                  <a:srgbClr val="252A38"/>
                </a:solidFill>
                <a:latin typeface="PT Sans"/>
              </a:rPr>
              <a:t>Қалада</a:t>
            </a:r>
            <a:r>
              <a:rPr lang="ru-RU" dirty="0">
                <a:solidFill>
                  <a:srgbClr val="252A38"/>
                </a:solidFill>
                <a:latin typeface="PT Sans"/>
              </a:rPr>
              <a:t>/</a:t>
            </a:r>
            <a:r>
              <a:rPr lang="ru-RU" dirty="0" err="1">
                <a:solidFill>
                  <a:srgbClr val="252A38"/>
                </a:solidFill>
                <a:latin typeface="PT Sans"/>
              </a:rPr>
              <a:t>орманда</a:t>
            </a:r>
            <a:r>
              <a:rPr lang="ru-RU" dirty="0">
                <a:solidFill>
                  <a:srgbClr val="252A38"/>
                </a:solidFill>
                <a:latin typeface="PT Sans"/>
              </a:rPr>
              <a:t> </a:t>
            </a:r>
            <a:r>
              <a:rPr lang="ru-RU" dirty="0" err="1">
                <a:solidFill>
                  <a:srgbClr val="252A38"/>
                </a:solidFill>
                <a:latin typeface="PT Sans"/>
              </a:rPr>
              <a:t>жалғыз</a:t>
            </a:r>
            <a:r>
              <a:rPr lang="ru-RU" dirty="0">
                <a:solidFill>
                  <a:srgbClr val="252A38"/>
                </a:solidFill>
                <a:latin typeface="PT Sans"/>
              </a:rPr>
              <a:t> </a:t>
            </a:r>
            <a:r>
              <a:rPr lang="ru-RU" dirty="0" err="1">
                <a:solidFill>
                  <a:srgbClr val="252A38"/>
                </a:solidFill>
                <a:latin typeface="PT Sans"/>
              </a:rPr>
              <a:t>серуендеп</a:t>
            </a:r>
            <a:r>
              <a:rPr lang="ru-RU" dirty="0">
                <a:solidFill>
                  <a:srgbClr val="252A38"/>
                </a:solidFill>
                <a:latin typeface="PT Sans"/>
              </a:rPr>
              <a:t>, </a:t>
            </a:r>
            <a:r>
              <a:rPr lang="ru-RU" dirty="0" err="1">
                <a:solidFill>
                  <a:srgbClr val="252A38"/>
                </a:solidFill>
                <a:latin typeface="PT Sans"/>
              </a:rPr>
              <a:t>олардың</a:t>
            </a:r>
            <a:r>
              <a:rPr lang="ru-RU" dirty="0">
                <a:solidFill>
                  <a:srgbClr val="252A38"/>
                </a:solidFill>
                <a:latin typeface="PT Sans"/>
              </a:rPr>
              <a:t> </a:t>
            </a:r>
            <a:r>
              <a:rPr lang="ru-RU" dirty="0" err="1">
                <a:solidFill>
                  <a:srgbClr val="252A38"/>
                </a:solidFill>
                <a:latin typeface="PT Sans"/>
              </a:rPr>
              <a:t>қалай</a:t>
            </a:r>
            <a:r>
              <a:rPr lang="ru-RU" dirty="0">
                <a:solidFill>
                  <a:srgbClr val="252A38"/>
                </a:solidFill>
                <a:latin typeface="PT Sans"/>
              </a:rPr>
              <a:t> </a:t>
            </a:r>
            <a:r>
              <a:rPr lang="ru-RU" dirty="0" err="1">
                <a:solidFill>
                  <a:srgbClr val="252A38"/>
                </a:solidFill>
                <a:latin typeface="PT Sans"/>
              </a:rPr>
              <a:t>есінен</a:t>
            </a:r>
            <a:r>
              <a:rPr lang="ru-RU" dirty="0">
                <a:solidFill>
                  <a:srgbClr val="252A38"/>
                </a:solidFill>
                <a:latin typeface="PT Sans"/>
              </a:rPr>
              <a:t> </a:t>
            </a:r>
            <a:r>
              <a:rPr lang="ru-RU" dirty="0" err="1">
                <a:solidFill>
                  <a:srgbClr val="252A38"/>
                </a:solidFill>
                <a:latin typeface="PT Sans"/>
              </a:rPr>
              <a:t>танып</a:t>
            </a:r>
            <a:r>
              <a:rPr lang="ru-RU" dirty="0">
                <a:solidFill>
                  <a:srgbClr val="252A38"/>
                </a:solidFill>
                <a:latin typeface="PT Sans"/>
              </a:rPr>
              <a:t>, </a:t>
            </a:r>
            <a:r>
              <a:rPr lang="ru-RU" dirty="0" err="1">
                <a:solidFill>
                  <a:srgbClr val="252A38"/>
                </a:solidFill>
                <a:latin typeface="PT Sans"/>
              </a:rPr>
              <a:t>өлетінін</a:t>
            </a:r>
            <a:r>
              <a:rPr lang="ru-RU" dirty="0">
                <a:solidFill>
                  <a:srgbClr val="252A38"/>
                </a:solidFill>
                <a:latin typeface="PT Sans"/>
              </a:rPr>
              <a:t>, </a:t>
            </a:r>
            <a:r>
              <a:rPr lang="ru-RU" dirty="0" err="1">
                <a:solidFill>
                  <a:srgbClr val="252A38"/>
                </a:solidFill>
                <a:latin typeface="PT Sans"/>
              </a:rPr>
              <a:t>достары</a:t>
            </a:r>
            <a:r>
              <a:rPr lang="ru-RU" dirty="0">
                <a:solidFill>
                  <a:srgbClr val="252A38"/>
                </a:solidFill>
                <a:latin typeface="PT Sans"/>
              </a:rPr>
              <a:t> </a:t>
            </a:r>
            <a:r>
              <a:rPr lang="ru-RU" dirty="0" err="1">
                <a:solidFill>
                  <a:srgbClr val="252A38"/>
                </a:solidFill>
                <a:latin typeface="PT Sans"/>
              </a:rPr>
              <a:t>оларды</a:t>
            </a:r>
            <a:r>
              <a:rPr lang="ru-RU" dirty="0">
                <a:solidFill>
                  <a:srgbClr val="252A38"/>
                </a:solidFill>
                <a:latin typeface="PT Sans"/>
              </a:rPr>
              <a:t> </a:t>
            </a:r>
            <a:r>
              <a:rPr lang="ru-RU" dirty="0" err="1">
                <a:solidFill>
                  <a:srgbClr val="252A38"/>
                </a:solidFill>
                <a:latin typeface="PT Sans"/>
              </a:rPr>
              <a:t>қалай</a:t>
            </a:r>
            <a:r>
              <a:rPr lang="ru-RU" dirty="0">
                <a:solidFill>
                  <a:srgbClr val="252A38"/>
                </a:solidFill>
                <a:latin typeface="PT Sans"/>
              </a:rPr>
              <a:t> </a:t>
            </a:r>
            <a:r>
              <a:rPr lang="ru-RU" dirty="0" err="1">
                <a:solidFill>
                  <a:srgbClr val="252A38"/>
                </a:solidFill>
                <a:latin typeface="PT Sans"/>
              </a:rPr>
              <a:t>тапқанын</a:t>
            </a:r>
            <a:r>
              <a:rPr lang="ru-RU" dirty="0">
                <a:solidFill>
                  <a:srgbClr val="252A38"/>
                </a:solidFill>
                <a:latin typeface="PT Sans"/>
              </a:rPr>
              <a:t> </a:t>
            </a:r>
            <a:r>
              <a:rPr lang="ru-RU" dirty="0" err="1">
                <a:solidFill>
                  <a:srgbClr val="252A38"/>
                </a:solidFill>
                <a:latin typeface="PT Sans"/>
              </a:rPr>
              <a:t>және</a:t>
            </a:r>
            <a:r>
              <a:rPr lang="ru-RU" dirty="0">
                <a:solidFill>
                  <a:srgbClr val="252A38"/>
                </a:solidFill>
                <a:latin typeface="PT Sans"/>
              </a:rPr>
              <a:t> </a:t>
            </a:r>
            <a:r>
              <a:rPr lang="ru-RU" dirty="0" err="1">
                <a:solidFill>
                  <a:srgbClr val="252A38"/>
                </a:solidFill>
                <a:latin typeface="PT Sans"/>
              </a:rPr>
              <a:t>қалай</a:t>
            </a:r>
            <a:r>
              <a:rPr lang="ru-RU" dirty="0">
                <a:solidFill>
                  <a:srgbClr val="252A38"/>
                </a:solidFill>
                <a:latin typeface="PT Sans"/>
              </a:rPr>
              <a:t> </a:t>
            </a:r>
            <a:r>
              <a:rPr lang="ru-RU" dirty="0" err="1">
                <a:solidFill>
                  <a:srgbClr val="252A38"/>
                </a:solidFill>
                <a:latin typeface="PT Sans"/>
              </a:rPr>
              <a:t>жерленгенін</a:t>
            </a:r>
            <a:r>
              <a:rPr lang="ru-RU" dirty="0">
                <a:solidFill>
                  <a:srgbClr val="252A38"/>
                </a:solidFill>
                <a:latin typeface="PT Sans"/>
              </a:rPr>
              <a:t> </a:t>
            </a:r>
            <a:r>
              <a:rPr lang="ru-RU" dirty="0" err="1">
                <a:solidFill>
                  <a:srgbClr val="252A38"/>
                </a:solidFill>
                <a:latin typeface="PT Sans"/>
              </a:rPr>
              <a:t>елестету</a:t>
            </a:r>
            <a:r>
              <a:rPr lang="ru-RU" dirty="0">
                <a:solidFill>
                  <a:srgbClr val="252A38"/>
                </a:solidFill>
                <a:latin typeface="PT Sans"/>
              </a:rPr>
              <a:t>.</a:t>
            </a:r>
          </a:p>
          <a:p>
            <a:pPr>
              <a:buFont typeface="Arial" panose="020B0604020202020204" pitchFamily="34" charset="0"/>
              <a:buChar char="•"/>
            </a:pPr>
            <a:r>
              <a:rPr lang="ru-RU" dirty="0" err="1">
                <a:solidFill>
                  <a:srgbClr val="252A38"/>
                </a:solidFill>
                <a:latin typeface="PT Sans"/>
              </a:rPr>
              <a:t>Клиентті</a:t>
            </a:r>
            <a:r>
              <a:rPr lang="ru-RU" dirty="0">
                <a:solidFill>
                  <a:srgbClr val="252A38"/>
                </a:solidFill>
                <a:latin typeface="PT Sans"/>
              </a:rPr>
              <a:t> </a:t>
            </a:r>
            <a:r>
              <a:rPr lang="ru-RU" dirty="0" err="1">
                <a:solidFill>
                  <a:srgbClr val="252A38"/>
                </a:solidFill>
                <a:latin typeface="PT Sans"/>
              </a:rPr>
              <a:t>айықпас</a:t>
            </a:r>
            <a:r>
              <a:rPr lang="ru-RU" dirty="0">
                <a:solidFill>
                  <a:srgbClr val="252A38"/>
                </a:solidFill>
                <a:latin typeface="PT Sans"/>
              </a:rPr>
              <a:t> </a:t>
            </a:r>
            <a:r>
              <a:rPr lang="ru-RU" dirty="0" err="1">
                <a:solidFill>
                  <a:srgbClr val="252A38"/>
                </a:solidFill>
                <a:latin typeface="PT Sans"/>
              </a:rPr>
              <a:t>дертке</a:t>
            </a:r>
            <a:r>
              <a:rPr lang="ru-RU" dirty="0">
                <a:solidFill>
                  <a:srgbClr val="252A38"/>
                </a:solidFill>
                <a:latin typeface="PT Sans"/>
              </a:rPr>
              <a:t> </a:t>
            </a:r>
            <a:r>
              <a:rPr lang="ru-RU" dirty="0" err="1">
                <a:solidFill>
                  <a:srgbClr val="252A38"/>
                </a:solidFill>
                <a:latin typeface="PT Sans"/>
              </a:rPr>
              <a:t>шалдыққан</a:t>
            </a:r>
            <a:r>
              <a:rPr lang="ru-RU" dirty="0">
                <a:solidFill>
                  <a:srgbClr val="252A38"/>
                </a:solidFill>
                <a:latin typeface="PT Sans"/>
              </a:rPr>
              <a:t> </a:t>
            </a:r>
            <a:r>
              <a:rPr lang="ru-RU" dirty="0" err="1">
                <a:solidFill>
                  <a:srgbClr val="252A38"/>
                </a:solidFill>
                <a:latin typeface="PT Sans"/>
              </a:rPr>
              <a:t>адамдармен</a:t>
            </a:r>
            <a:r>
              <a:rPr lang="ru-RU" dirty="0">
                <a:solidFill>
                  <a:srgbClr val="252A38"/>
                </a:solidFill>
                <a:latin typeface="PT Sans"/>
              </a:rPr>
              <a:t> </a:t>
            </a:r>
            <a:r>
              <a:rPr lang="ru-RU" dirty="0" err="1">
                <a:solidFill>
                  <a:srgbClr val="252A38"/>
                </a:solidFill>
                <a:latin typeface="PT Sans"/>
              </a:rPr>
              <a:t>сөйлесуге</a:t>
            </a:r>
            <a:r>
              <a:rPr lang="ru-RU" dirty="0">
                <a:solidFill>
                  <a:srgbClr val="252A38"/>
                </a:solidFill>
                <a:latin typeface="PT Sans"/>
              </a:rPr>
              <a:t> </a:t>
            </a:r>
            <a:r>
              <a:rPr lang="ru-RU" dirty="0" err="1">
                <a:solidFill>
                  <a:srgbClr val="252A38"/>
                </a:solidFill>
                <a:latin typeface="PT Sans"/>
              </a:rPr>
              <a:t>және</a:t>
            </a:r>
            <a:r>
              <a:rPr lang="ru-RU" dirty="0">
                <a:solidFill>
                  <a:srgbClr val="252A38"/>
                </a:solidFill>
                <a:latin typeface="PT Sans"/>
              </a:rPr>
              <a:t> </a:t>
            </a:r>
            <a:r>
              <a:rPr lang="ru-RU" dirty="0" err="1">
                <a:solidFill>
                  <a:srgbClr val="252A38"/>
                </a:solidFill>
                <a:latin typeface="PT Sans"/>
              </a:rPr>
              <a:t>олардың</a:t>
            </a:r>
            <a:r>
              <a:rPr lang="ru-RU" dirty="0">
                <a:solidFill>
                  <a:srgbClr val="252A38"/>
                </a:solidFill>
                <a:latin typeface="PT Sans"/>
              </a:rPr>
              <a:t> </a:t>
            </a:r>
            <a:r>
              <a:rPr lang="ru-RU" dirty="0" err="1">
                <a:solidFill>
                  <a:srgbClr val="252A38"/>
                </a:solidFill>
                <a:latin typeface="PT Sans"/>
              </a:rPr>
              <a:t>мінез-құлқын</a:t>
            </a:r>
            <a:r>
              <a:rPr lang="ru-RU" dirty="0">
                <a:solidFill>
                  <a:srgbClr val="252A38"/>
                </a:solidFill>
                <a:latin typeface="PT Sans"/>
              </a:rPr>
              <a:t> </a:t>
            </a:r>
            <a:r>
              <a:rPr lang="ru-RU" dirty="0" err="1">
                <a:solidFill>
                  <a:srgbClr val="252A38"/>
                </a:solidFill>
                <a:latin typeface="PT Sans"/>
              </a:rPr>
              <a:t>байқауға</a:t>
            </a:r>
            <a:r>
              <a:rPr lang="ru-RU" dirty="0">
                <a:solidFill>
                  <a:srgbClr val="252A38"/>
                </a:solidFill>
                <a:latin typeface="PT Sans"/>
              </a:rPr>
              <a:t> </a:t>
            </a:r>
            <a:r>
              <a:rPr lang="ru-RU" dirty="0" err="1">
                <a:solidFill>
                  <a:srgbClr val="252A38"/>
                </a:solidFill>
                <a:latin typeface="PT Sans"/>
              </a:rPr>
              <a:t>ынталандыру</a:t>
            </a:r>
            <a:r>
              <a:rPr lang="ru-RU" dirty="0">
                <a:solidFill>
                  <a:srgbClr val="252A38"/>
                </a:solidFill>
                <a:latin typeface="PT Sans"/>
              </a:rPr>
              <a:t>.</a:t>
            </a:r>
          </a:p>
          <a:p>
            <a:pPr>
              <a:buFont typeface="Arial" panose="020B0604020202020204" pitchFamily="34" charset="0"/>
              <a:buChar char="•"/>
            </a:pPr>
            <a:r>
              <a:rPr lang="ru-RU" dirty="0" err="1">
                <a:solidFill>
                  <a:srgbClr val="252A38"/>
                </a:solidFill>
                <a:latin typeface="PT Sans"/>
              </a:rPr>
              <a:t>Клиентті</a:t>
            </a:r>
            <a:r>
              <a:rPr lang="ru-RU" dirty="0">
                <a:solidFill>
                  <a:srgbClr val="252A38"/>
                </a:solidFill>
                <a:latin typeface="PT Sans"/>
              </a:rPr>
              <a:t> </a:t>
            </a:r>
            <a:r>
              <a:rPr lang="ru-RU" dirty="0" err="1">
                <a:solidFill>
                  <a:srgbClr val="252A38"/>
                </a:solidFill>
                <a:latin typeface="PT Sans"/>
              </a:rPr>
              <a:t>өмірдің</a:t>
            </a:r>
            <a:r>
              <a:rPr lang="ru-RU" dirty="0">
                <a:solidFill>
                  <a:srgbClr val="252A38"/>
                </a:solidFill>
                <a:latin typeface="PT Sans"/>
              </a:rPr>
              <a:t> </a:t>
            </a:r>
            <a:r>
              <a:rPr lang="ru-RU" dirty="0" err="1">
                <a:solidFill>
                  <a:srgbClr val="252A38"/>
                </a:solidFill>
                <a:latin typeface="PT Sans"/>
              </a:rPr>
              <a:t>ол</a:t>
            </a:r>
            <a:r>
              <a:rPr lang="ru-RU" dirty="0">
                <a:solidFill>
                  <a:srgbClr val="252A38"/>
                </a:solidFill>
                <a:latin typeface="PT Sans"/>
              </a:rPr>
              <a:t> </a:t>
            </a:r>
            <a:r>
              <a:rPr lang="ru-RU" dirty="0" err="1">
                <a:solidFill>
                  <a:srgbClr val="252A38"/>
                </a:solidFill>
                <a:latin typeface="PT Sans"/>
              </a:rPr>
              <a:t>әсер</a:t>
            </a:r>
            <a:r>
              <a:rPr lang="ru-RU" dirty="0">
                <a:solidFill>
                  <a:srgbClr val="252A38"/>
                </a:solidFill>
                <a:latin typeface="PT Sans"/>
              </a:rPr>
              <a:t> </a:t>
            </a:r>
            <a:r>
              <a:rPr lang="ru-RU" dirty="0" err="1">
                <a:solidFill>
                  <a:srgbClr val="252A38"/>
                </a:solidFill>
                <a:latin typeface="PT Sans"/>
              </a:rPr>
              <a:t>ете</a:t>
            </a:r>
            <a:r>
              <a:rPr lang="ru-RU" dirty="0">
                <a:solidFill>
                  <a:srgbClr val="252A38"/>
                </a:solidFill>
                <a:latin typeface="PT Sans"/>
              </a:rPr>
              <a:t> </a:t>
            </a:r>
            <a:r>
              <a:rPr lang="ru-RU" dirty="0" err="1">
                <a:solidFill>
                  <a:srgbClr val="252A38"/>
                </a:solidFill>
                <a:latin typeface="PT Sans"/>
              </a:rPr>
              <a:t>алатын</a:t>
            </a:r>
            <a:r>
              <a:rPr lang="ru-RU" dirty="0">
                <a:solidFill>
                  <a:srgbClr val="252A38"/>
                </a:solidFill>
                <a:latin typeface="PT Sans"/>
              </a:rPr>
              <a:t> </a:t>
            </a:r>
            <a:r>
              <a:rPr lang="ru-RU" dirty="0" err="1">
                <a:solidFill>
                  <a:srgbClr val="252A38"/>
                </a:solidFill>
                <a:latin typeface="PT Sans"/>
              </a:rPr>
              <a:t>аспектілерін</a:t>
            </a:r>
            <a:r>
              <a:rPr lang="ru-RU" dirty="0">
                <a:solidFill>
                  <a:srgbClr val="252A38"/>
                </a:solidFill>
                <a:latin typeface="PT Sans"/>
              </a:rPr>
              <a:t> </a:t>
            </a:r>
            <a:r>
              <a:rPr lang="ru-RU" dirty="0" err="1">
                <a:solidFill>
                  <a:srgbClr val="252A38"/>
                </a:solidFill>
                <a:latin typeface="PT Sans"/>
              </a:rPr>
              <a:t>көбірек</a:t>
            </a:r>
            <a:r>
              <a:rPr lang="ru-RU" dirty="0">
                <a:solidFill>
                  <a:srgbClr val="252A38"/>
                </a:solidFill>
                <a:latin typeface="PT Sans"/>
              </a:rPr>
              <a:t> </a:t>
            </a:r>
            <a:r>
              <a:rPr lang="ru-RU" dirty="0" err="1">
                <a:solidFill>
                  <a:srgbClr val="252A38"/>
                </a:solidFill>
                <a:latin typeface="PT Sans"/>
              </a:rPr>
              <a:t>бақылауға</a:t>
            </a:r>
            <a:r>
              <a:rPr lang="ru-RU" dirty="0">
                <a:solidFill>
                  <a:srgbClr val="252A38"/>
                </a:solidFill>
                <a:latin typeface="PT Sans"/>
              </a:rPr>
              <a:t> </a:t>
            </a:r>
            <a:r>
              <a:rPr lang="ru-RU" dirty="0" err="1">
                <a:solidFill>
                  <a:srgbClr val="252A38"/>
                </a:solidFill>
                <a:latin typeface="PT Sans"/>
              </a:rPr>
              <a:t>ынталандыру</a:t>
            </a:r>
            <a:r>
              <a:rPr lang="ru-RU" dirty="0">
                <a:solidFill>
                  <a:srgbClr val="252A38"/>
                </a:solidFill>
                <a:latin typeface="PT Sans"/>
              </a:rPr>
              <a:t>.</a:t>
            </a:r>
            <a:endParaRPr lang="ru-RU" dirty="0">
              <a:solidFill>
                <a:srgbClr val="252A38"/>
              </a:solidFill>
              <a:latin typeface="PT Sans"/>
            </a:endParaRPr>
          </a:p>
        </p:txBody>
      </p:sp>
    </p:spTree>
    <p:extLst>
      <p:ext uri="{BB962C8B-B14F-4D97-AF65-F5344CB8AC3E}">
        <p14:creationId xmlns:p14="http://schemas.microsoft.com/office/powerpoint/2010/main" val="1557252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35697" y="279918"/>
            <a:ext cx="10991461" cy="5262979"/>
          </a:xfrm>
          <a:prstGeom prst="rect">
            <a:avLst/>
          </a:prstGeom>
        </p:spPr>
        <p:txBody>
          <a:bodyPr wrap="square">
            <a:spAutoFit/>
          </a:bodyPr>
          <a:lstStyle/>
          <a:p>
            <a:r>
              <a:rPr lang="ru-RU" sz="2400" b="0" i="1" dirty="0" smtClean="0">
                <a:solidFill>
                  <a:srgbClr val="252A38"/>
                </a:solidFill>
                <a:effectLst/>
                <a:latin typeface="PT Sans"/>
              </a:rPr>
              <a:t>«</a:t>
            </a:r>
            <a:r>
              <a:rPr lang="ru-RU" sz="2400" b="0" i="1" dirty="0" err="1" smtClean="0">
                <a:solidFill>
                  <a:srgbClr val="252A38"/>
                </a:solidFill>
                <a:effectLst/>
                <a:latin typeface="PT Sans"/>
              </a:rPr>
              <a:t>Менің</a:t>
            </a:r>
            <a:r>
              <a:rPr lang="ru-RU" sz="2400" b="0" i="1" dirty="0" smtClean="0">
                <a:solidFill>
                  <a:srgbClr val="252A38"/>
                </a:solidFill>
                <a:effectLst/>
                <a:latin typeface="PT Sans"/>
              </a:rPr>
              <a:t> </a:t>
            </a:r>
            <a:r>
              <a:rPr lang="ru-RU" sz="2400" b="0" i="1" dirty="0" err="1" smtClean="0">
                <a:solidFill>
                  <a:srgbClr val="252A38"/>
                </a:solidFill>
                <a:effectLst/>
                <a:latin typeface="PT Sans"/>
              </a:rPr>
              <a:t>өмірімнің</a:t>
            </a:r>
            <a:r>
              <a:rPr lang="ru-RU" sz="2400" b="0" i="1" dirty="0" smtClean="0">
                <a:solidFill>
                  <a:srgbClr val="252A38"/>
                </a:solidFill>
                <a:effectLst/>
                <a:latin typeface="PT Sans"/>
              </a:rPr>
              <a:t> </a:t>
            </a:r>
            <a:r>
              <a:rPr lang="ru-RU" sz="2400" b="0" i="1" dirty="0" err="1" smtClean="0">
                <a:solidFill>
                  <a:srgbClr val="252A38"/>
                </a:solidFill>
                <a:effectLst/>
                <a:latin typeface="PT Sans"/>
              </a:rPr>
              <a:t>бір</a:t>
            </a:r>
            <a:r>
              <a:rPr lang="ru-RU" sz="2400" b="0" i="1" dirty="0" smtClean="0">
                <a:solidFill>
                  <a:srgbClr val="252A38"/>
                </a:solidFill>
                <a:effectLst/>
                <a:latin typeface="PT Sans"/>
              </a:rPr>
              <a:t> </a:t>
            </a:r>
            <a:r>
              <a:rPr lang="ru-RU" sz="2400" b="0" i="1" dirty="0" err="1" smtClean="0">
                <a:solidFill>
                  <a:srgbClr val="252A38"/>
                </a:solidFill>
                <a:effectLst/>
                <a:latin typeface="PT Sans"/>
              </a:rPr>
              <a:t>бөлігі</a:t>
            </a:r>
            <a:r>
              <a:rPr lang="ru-RU" sz="2400" b="0" i="1" dirty="0" smtClean="0">
                <a:solidFill>
                  <a:srgbClr val="252A38"/>
                </a:solidFill>
                <a:effectLst/>
                <a:latin typeface="PT Sans"/>
              </a:rPr>
              <a:t>» </a:t>
            </a:r>
            <a:r>
              <a:rPr lang="ru-RU" sz="2400" b="0" i="1" dirty="0" err="1" smtClean="0">
                <a:solidFill>
                  <a:srgbClr val="252A38"/>
                </a:solidFill>
                <a:effectLst/>
                <a:latin typeface="PT Sans"/>
              </a:rPr>
              <a:t>жаттығуы</a:t>
            </a:r>
            <a:endParaRPr lang="ru-RU" sz="2400" b="0" i="0" dirty="0" smtClean="0">
              <a:solidFill>
                <a:srgbClr val="252A38"/>
              </a:solidFill>
              <a:effectLst/>
              <a:latin typeface="PT Sans"/>
            </a:endParaRPr>
          </a:p>
          <a:p>
            <a:r>
              <a:rPr lang="ru-RU" sz="2400" b="0" i="0" dirty="0" err="1" smtClean="0">
                <a:solidFill>
                  <a:srgbClr val="252A38"/>
                </a:solidFill>
                <a:effectLst/>
                <a:latin typeface="PT Sans"/>
              </a:rPr>
              <a:t>Мазасыздық</a:t>
            </a:r>
            <a:r>
              <a:rPr lang="ru-RU" sz="2400" b="0" i="0" dirty="0" smtClean="0">
                <a:solidFill>
                  <a:srgbClr val="252A38"/>
                </a:solidFill>
                <a:effectLst/>
                <a:latin typeface="PT Sans"/>
              </a:rPr>
              <a:t>, </a:t>
            </a:r>
            <a:r>
              <a:rPr lang="ru-RU" sz="2400" b="0" i="0" dirty="0" err="1" smtClean="0">
                <a:solidFill>
                  <a:srgbClr val="252A38"/>
                </a:solidFill>
                <a:effectLst/>
                <a:latin typeface="PT Sans"/>
              </a:rPr>
              <a:t>шаршау</a:t>
            </a:r>
            <a:r>
              <a:rPr lang="ru-RU" sz="2400" b="0" i="0" dirty="0" smtClean="0">
                <a:solidFill>
                  <a:srgbClr val="252A38"/>
                </a:solidFill>
                <a:effectLst/>
                <a:latin typeface="PT Sans"/>
              </a:rPr>
              <a:t> </a:t>
            </a:r>
            <a:r>
              <a:rPr lang="ru-RU" sz="2400" b="0" i="0" dirty="0" err="1" smtClean="0">
                <a:solidFill>
                  <a:srgbClr val="252A38"/>
                </a:solidFill>
                <a:effectLst/>
                <a:latin typeface="PT Sans"/>
              </a:rPr>
              <a:t>немесе</a:t>
            </a:r>
            <a:r>
              <a:rPr lang="ru-RU" sz="2400" b="0" i="0" dirty="0" smtClean="0">
                <a:solidFill>
                  <a:srgbClr val="252A38"/>
                </a:solidFill>
                <a:effectLst/>
                <a:latin typeface="PT Sans"/>
              </a:rPr>
              <a:t> </a:t>
            </a:r>
            <a:r>
              <a:rPr lang="ru-RU" sz="2400" b="0" i="0" dirty="0" err="1" smtClean="0">
                <a:solidFill>
                  <a:srgbClr val="252A38"/>
                </a:solidFill>
                <a:effectLst/>
                <a:latin typeface="PT Sans"/>
              </a:rPr>
              <a:t>тітіркенуден</a:t>
            </a:r>
            <a:r>
              <a:rPr lang="ru-RU" sz="2400" b="0" i="0" dirty="0" smtClean="0">
                <a:solidFill>
                  <a:srgbClr val="252A38"/>
                </a:solidFill>
                <a:effectLst/>
                <a:latin typeface="PT Sans"/>
              </a:rPr>
              <a:t> </a:t>
            </a:r>
            <a:r>
              <a:rPr lang="ru-RU" sz="2400" b="0" i="0" dirty="0" err="1" smtClean="0">
                <a:solidFill>
                  <a:srgbClr val="252A38"/>
                </a:solidFill>
                <a:effectLst/>
                <a:latin typeface="PT Sans"/>
              </a:rPr>
              <a:t>зардап</a:t>
            </a:r>
            <a:r>
              <a:rPr lang="ru-RU" sz="2400" b="0" i="0" dirty="0" smtClean="0">
                <a:solidFill>
                  <a:srgbClr val="252A38"/>
                </a:solidFill>
                <a:effectLst/>
                <a:latin typeface="PT Sans"/>
              </a:rPr>
              <a:t> </a:t>
            </a:r>
            <a:r>
              <a:rPr lang="ru-RU" sz="2400" b="0" i="0" dirty="0" err="1" smtClean="0">
                <a:solidFill>
                  <a:srgbClr val="252A38"/>
                </a:solidFill>
                <a:effectLst/>
                <a:latin typeface="PT Sans"/>
              </a:rPr>
              <a:t>шегетін</a:t>
            </a:r>
            <a:r>
              <a:rPr lang="ru-RU" sz="2400" b="0" i="0" dirty="0" smtClean="0">
                <a:solidFill>
                  <a:srgbClr val="252A38"/>
                </a:solidFill>
                <a:effectLst/>
                <a:latin typeface="PT Sans"/>
              </a:rPr>
              <a:t> клиентке </a:t>
            </a:r>
            <a:r>
              <a:rPr lang="ru-RU" sz="2400" b="0" i="0" dirty="0" err="1" smtClean="0">
                <a:solidFill>
                  <a:srgbClr val="252A38"/>
                </a:solidFill>
                <a:effectLst/>
                <a:latin typeface="PT Sans"/>
              </a:rPr>
              <a:t>ұсынылады</a:t>
            </a:r>
            <a:r>
              <a:rPr lang="ru-RU" sz="2400" b="0" i="0" dirty="0" smtClean="0">
                <a:solidFill>
                  <a:srgbClr val="252A38"/>
                </a:solidFill>
                <a:effectLst/>
                <a:latin typeface="PT Sans"/>
              </a:rPr>
              <a:t>: «Таза </a:t>
            </a:r>
            <a:r>
              <a:rPr lang="ru-RU" sz="2400" b="0" i="0" dirty="0" err="1" smtClean="0">
                <a:solidFill>
                  <a:srgbClr val="252A38"/>
                </a:solidFill>
                <a:effectLst/>
                <a:latin typeface="PT Sans"/>
              </a:rPr>
              <a:t>қағаз</a:t>
            </a:r>
            <a:r>
              <a:rPr lang="ru-RU" sz="2400" b="0" i="0" dirty="0" smtClean="0">
                <a:solidFill>
                  <a:srgbClr val="252A38"/>
                </a:solidFill>
                <a:effectLst/>
                <a:latin typeface="PT Sans"/>
              </a:rPr>
              <a:t> </a:t>
            </a:r>
            <a:r>
              <a:rPr lang="ru-RU" sz="2400" b="0" i="0" dirty="0" err="1" smtClean="0">
                <a:solidFill>
                  <a:srgbClr val="252A38"/>
                </a:solidFill>
                <a:effectLst/>
                <a:latin typeface="PT Sans"/>
              </a:rPr>
              <a:t>парағына</a:t>
            </a:r>
            <a:r>
              <a:rPr lang="ru-RU" sz="2400" b="0" i="0" dirty="0" smtClean="0">
                <a:solidFill>
                  <a:srgbClr val="252A38"/>
                </a:solidFill>
                <a:effectLst/>
                <a:latin typeface="PT Sans"/>
              </a:rPr>
              <a:t> </a:t>
            </a:r>
            <a:r>
              <a:rPr lang="ru-RU" sz="2400" b="0" i="0" dirty="0" err="1" smtClean="0">
                <a:solidFill>
                  <a:srgbClr val="252A38"/>
                </a:solidFill>
                <a:effectLst/>
                <a:latin typeface="PT Sans"/>
              </a:rPr>
              <a:t>сегментті</a:t>
            </a:r>
            <a:r>
              <a:rPr lang="ru-RU" sz="2400" b="0" i="0" dirty="0" smtClean="0">
                <a:solidFill>
                  <a:srgbClr val="252A38"/>
                </a:solidFill>
                <a:effectLst/>
                <a:latin typeface="PT Sans"/>
              </a:rPr>
              <a:t> </a:t>
            </a:r>
            <a:r>
              <a:rPr lang="ru-RU" sz="2400" b="0" i="0" dirty="0" err="1" smtClean="0">
                <a:solidFill>
                  <a:srgbClr val="252A38"/>
                </a:solidFill>
                <a:effectLst/>
                <a:latin typeface="PT Sans"/>
              </a:rPr>
              <a:t>сызыңыз</a:t>
            </a:r>
            <a:r>
              <a:rPr lang="ru-RU" sz="2400" b="0" i="0" dirty="0" smtClean="0">
                <a:solidFill>
                  <a:srgbClr val="252A38"/>
                </a:solidFill>
                <a:effectLst/>
                <a:latin typeface="PT Sans"/>
              </a:rPr>
              <a:t>. </a:t>
            </a:r>
            <a:r>
              <a:rPr lang="ru-RU" sz="2400" b="0" i="0" dirty="0" err="1" smtClean="0">
                <a:solidFill>
                  <a:srgbClr val="252A38"/>
                </a:solidFill>
                <a:effectLst/>
                <a:latin typeface="PT Sans"/>
              </a:rPr>
              <a:t>Бір</a:t>
            </a:r>
            <a:r>
              <a:rPr lang="ru-RU" sz="2400" b="0" i="0" dirty="0" smtClean="0">
                <a:solidFill>
                  <a:srgbClr val="252A38"/>
                </a:solidFill>
                <a:effectLst/>
                <a:latin typeface="PT Sans"/>
              </a:rPr>
              <a:t> </a:t>
            </a:r>
            <a:r>
              <a:rPr lang="ru-RU" sz="2400" b="0" i="0" dirty="0" err="1" smtClean="0">
                <a:solidFill>
                  <a:srgbClr val="252A38"/>
                </a:solidFill>
                <a:effectLst/>
                <a:latin typeface="PT Sans"/>
              </a:rPr>
              <a:t>ұшы</a:t>
            </a:r>
            <a:r>
              <a:rPr lang="ru-RU" sz="2400" b="0" i="0" dirty="0" smtClean="0">
                <a:solidFill>
                  <a:srgbClr val="252A38"/>
                </a:solidFill>
                <a:effectLst/>
                <a:latin typeface="PT Sans"/>
              </a:rPr>
              <a:t> </a:t>
            </a:r>
            <a:r>
              <a:rPr lang="ru-RU" sz="2400" b="0" i="0" dirty="0" err="1" smtClean="0">
                <a:solidFill>
                  <a:srgbClr val="252A38"/>
                </a:solidFill>
                <a:effectLst/>
                <a:latin typeface="PT Sans"/>
              </a:rPr>
              <a:t>сіздің</a:t>
            </a:r>
            <a:r>
              <a:rPr lang="ru-RU" sz="2400" b="0" i="0" dirty="0" smtClean="0">
                <a:solidFill>
                  <a:srgbClr val="252A38"/>
                </a:solidFill>
                <a:effectLst/>
                <a:latin typeface="PT Sans"/>
              </a:rPr>
              <a:t> </a:t>
            </a:r>
            <a:r>
              <a:rPr lang="ru-RU" sz="2400" b="0" i="0" dirty="0" err="1" smtClean="0">
                <a:solidFill>
                  <a:srgbClr val="252A38"/>
                </a:solidFill>
                <a:effectLst/>
                <a:latin typeface="PT Sans"/>
              </a:rPr>
              <a:t>туғаныңызды</a:t>
            </a:r>
            <a:r>
              <a:rPr lang="ru-RU" sz="2400" b="0" i="0" dirty="0" smtClean="0">
                <a:solidFill>
                  <a:srgbClr val="252A38"/>
                </a:solidFill>
                <a:effectLst/>
                <a:latin typeface="PT Sans"/>
              </a:rPr>
              <a:t>, </a:t>
            </a:r>
            <a:r>
              <a:rPr lang="ru-RU" sz="2400" b="0" i="0" dirty="0" err="1" smtClean="0">
                <a:solidFill>
                  <a:srgbClr val="252A38"/>
                </a:solidFill>
                <a:effectLst/>
                <a:latin typeface="PT Sans"/>
              </a:rPr>
              <a:t>екіншісі</a:t>
            </a:r>
            <a:r>
              <a:rPr lang="ru-RU" sz="2400" b="0" i="0" dirty="0" smtClean="0">
                <a:solidFill>
                  <a:srgbClr val="252A38"/>
                </a:solidFill>
                <a:effectLst/>
                <a:latin typeface="PT Sans"/>
              </a:rPr>
              <a:t> </a:t>
            </a:r>
            <a:r>
              <a:rPr lang="ru-RU" sz="2400" b="0" i="0" dirty="0" err="1" smtClean="0">
                <a:solidFill>
                  <a:srgbClr val="252A38"/>
                </a:solidFill>
                <a:effectLst/>
                <a:latin typeface="PT Sans"/>
              </a:rPr>
              <a:t>өліміңізді</a:t>
            </a:r>
            <a:r>
              <a:rPr lang="ru-RU" sz="2400" b="0" i="0" dirty="0" smtClean="0">
                <a:solidFill>
                  <a:srgbClr val="252A38"/>
                </a:solidFill>
                <a:effectLst/>
                <a:latin typeface="PT Sans"/>
              </a:rPr>
              <a:t> </a:t>
            </a:r>
            <a:r>
              <a:rPr lang="ru-RU" sz="2400" b="0" i="0" dirty="0" err="1" smtClean="0">
                <a:solidFill>
                  <a:srgbClr val="252A38"/>
                </a:solidFill>
                <a:effectLst/>
                <a:latin typeface="PT Sans"/>
              </a:rPr>
              <a:t>білдіреді</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Қазір</a:t>
            </a:r>
            <a:r>
              <a:rPr lang="ru-RU" sz="2400" b="0" i="0" dirty="0" smtClean="0">
                <a:solidFill>
                  <a:srgbClr val="252A38"/>
                </a:solidFill>
                <a:effectLst/>
                <a:latin typeface="PT Sans"/>
              </a:rPr>
              <a:t> </a:t>
            </a:r>
            <a:r>
              <a:rPr lang="ru-RU" sz="2400" b="0" i="0" dirty="0" err="1" smtClean="0">
                <a:solidFill>
                  <a:srgbClr val="252A38"/>
                </a:solidFill>
                <a:effectLst/>
                <a:latin typeface="PT Sans"/>
              </a:rPr>
              <a:t>тұрған</a:t>
            </a:r>
            <a:r>
              <a:rPr lang="ru-RU" sz="2400" b="0" i="0" dirty="0" smtClean="0">
                <a:solidFill>
                  <a:srgbClr val="252A38"/>
                </a:solidFill>
                <a:effectLst/>
                <a:latin typeface="PT Sans"/>
              </a:rPr>
              <a:t> </a:t>
            </a:r>
            <a:r>
              <a:rPr lang="ru-RU" sz="2400" b="0" i="0" dirty="0" err="1" smtClean="0">
                <a:solidFill>
                  <a:srgbClr val="252A38"/>
                </a:solidFill>
                <a:effectLst/>
                <a:latin typeface="PT Sans"/>
              </a:rPr>
              <a:t>жеріңізге</a:t>
            </a:r>
            <a:r>
              <a:rPr lang="ru-RU" sz="2400" b="0" i="0" dirty="0" smtClean="0">
                <a:solidFill>
                  <a:srgbClr val="252A38"/>
                </a:solidFill>
                <a:effectLst/>
                <a:latin typeface="PT Sans"/>
              </a:rPr>
              <a:t> крест </a:t>
            </a:r>
            <a:r>
              <a:rPr lang="ru-RU" sz="2400" b="0" i="0" dirty="0" err="1" smtClean="0">
                <a:solidFill>
                  <a:srgbClr val="252A38"/>
                </a:solidFill>
                <a:effectLst/>
                <a:latin typeface="PT Sans"/>
              </a:rPr>
              <a:t>қойыңыз</a:t>
            </a:r>
            <a:r>
              <a:rPr lang="ru-RU" sz="2400" b="0" i="0" dirty="0" smtClean="0">
                <a:solidFill>
                  <a:srgbClr val="252A38"/>
                </a:solidFill>
                <a:effectLst/>
                <a:latin typeface="PT Sans"/>
              </a:rPr>
              <a:t>. </a:t>
            </a:r>
            <a:r>
              <a:rPr lang="ru-RU" sz="2400" b="0" i="0" dirty="0" err="1" smtClean="0">
                <a:solidFill>
                  <a:srgbClr val="252A38"/>
                </a:solidFill>
                <a:effectLst/>
                <a:latin typeface="PT Sans"/>
              </a:rPr>
              <a:t>Бұл</a:t>
            </a:r>
            <a:r>
              <a:rPr lang="ru-RU" sz="2400" b="0" i="0" dirty="0" smtClean="0">
                <a:solidFill>
                  <a:srgbClr val="252A38"/>
                </a:solidFill>
                <a:effectLst/>
                <a:latin typeface="PT Sans"/>
              </a:rPr>
              <a:t> </a:t>
            </a:r>
            <a:r>
              <a:rPr lang="ru-RU" sz="2400" b="0" i="0" dirty="0" err="1" smtClean="0">
                <a:solidFill>
                  <a:srgbClr val="252A38"/>
                </a:solidFill>
                <a:effectLst/>
                <a:latin typeface="PT Sans"/>
              </a:rPr>
              <a:t>туралы</a:t>
            </a:r>
            <a:r>
              <a:rPr lang="ru-RU" sz="2400" b="0" i="0" dirty="0" smtClean="0">
                <a:solidFill>
                  <a:srgbClr val="252A38"/>
                </a:solidFill>
                <a:effectLst/>
                <a:latin typeface="PT Sans"/>
              </a:rPr>
              <a:t> бес </a:t>
            </a:r>
            <a:r>
              <a:rPr lang="ru-RU" sz="2400" b="0" i="0" dirty="0" err="1" smtClean="0">
                <a:solidFill>
                  <a:srgbClr val="252A38"/>
                </a:solidFill>
                <a:effectLst/>
                <a:latin typeface="PT Sans"/>
              </a:rPr>
              <a:t>минуттай</a:t>
            </a:r>
            <a:r>
              <a:rPr lang="ru-RU" sz="2400" b="0" i="0" dirty="0" smtClean="0">
                <a:solidFill>
                  <a:srgbClr val="252A38"/>
                </a:solidFill>
                <a:effectLst/>
                <a:latin typeface="PT Sans"/>
              </a:rPr>
              <a:t> </a:t>
            </a:r>
            <a:r>
              <a:rPr lang="ru-RU" sz="2400" b="0" i="0" dirty="0" err="1" smtClean="0">
                <a:solidFill>
                  <a:srgbClr val="252A38"/>
                </a:solidFill>
                <a:effectLst/>
                <a:latin typeface="PT Sans"/>
              </a:rPr>
              <a:t>ойланыңыз</a:t>
            </a:r>
            <a:r>
              <a:rPr lang="ru-RU" sz="2400" b="0" i="0" dirty="0" smtClean="0">
                <a:solidFill>
                  <a:srgbClr val="252A38"/>
                </a:solidFill>
                <a:effectLst/>
                <a:latin typeface="PT Sans"/>
              </a:rPr>
              <a:t> ».</a:t>
            </a:r>
          </a:p>
          <a:p>
            <a:r>
              <a:rPr lang="ru-RU" sz="2400" b="0" i="1" dirty="0" smtClean="0">
                <a:solidFill>
                  <a:srgbClr val="252A38"/>
                </a:solidFill>
                <a:effectLst/>
                <a:latin typeface="PT Sans"/>
              </a:rPr>
              <a:t>«</a:t>
            </a:r>
            <a:r>
              <a:rPr lang="ru-RU" sz="2400" b="0" i="1" dirty="0" err="1" smtClean="0">
                <a:solidFill>
                  <a:srgbClr val="252A38"/>
                </a:solidFill>
                <a:effectLst/>
                <a:latin typeface="PT Sans"/>
              </a:rPr>
              <a:t>Жерлеу</a:t>
            </a:r>
            <a:r>
              <a:rPr lang="ru-RU" sz="2400" b="0" i="1" dirty="0" smtClean="0">
                <a:solidFill>
                  <a:srgbClr val="252A38"/>
                </a:solidFill>
                <a:effectLst/>
                <a:latin typeface="PT Sans"/>
              </a:rPr>
              <a:t>» </a:t>
            </a:r>
            <a:r>
              <a:rPr lang="ru-RU" sz="2400" b="0" i="1" dirty="0" err="1" smtClean="0">
                <a:solidFill>
                  <a:srgbClr val="252A38"/>
                </a:solidFill>
                <a:effectLst/>
                <a:latin typeface="PT Sans"/>
              </a:rPr>
              <a:t>жаттығуы</a:t>
            </a:r>
            <a:endParaRPr lang="ru-RU" sz="2400" b="0" i="0" dirty="0" smtClean="0">
              <a:solidFill>
                <a:srgbClr val="252A38"/>
              </a:solidFill>
              <a:effectLst/>
              <a:latin typeface="PT Sans"/>
            </a:endParaRPr>
          </a:p>
          <a:p>
            <a:r>
              <a:rPr lang="ru-RU" sz="2400" b="0" i="0" dirty="0" err="1" smtClean="0">
                <a:solidFill>
                  <a:srgbClr val="252A38"/>
                </a:solidFill>
                <a:effectLst/>
                <a:latin typeface="PT Sans"/>
              </a:rPr>
              <a:t>Клиенттен</a:t>
            </a:r>
            <a:r>
              <a:rPr lang="ru-RU" sz="2400" b="0" i="0" dirty="0" smtClean="0">
                <a:solidFill>
                  <a:srgbClr val="252A38"/>
                </a:solidFill>
                <a:effectLst/>
                <a:latin typeface="PT Sans"/>
              </a:rPr>
              <a:t> </a:t>
            </a:r>
            <a:r>
              <a:rPr lang="ru-RU" sz="2400" b="0" i="0" dirty="0" err="1" smtClean="0">
                <a:solidFill>
                  <a:srgbClr val="252A38"/>
                </a:solidFill>
                <a:effectLst/>
                <a:latin typeface="PT Sans"/>
              </a:rPr>
              <a:t>көздерін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жұмып</a:t>
            </a:r>
            <a:r>
              <a:rPr lang="ru-RU" sz="2400" b="0" i="0" dirty="0" smtClean="0">
                <a:solidFill>
                  <a:srgbClr val="252A38"/>
                </a:solidFill>
                <a:effectLst/>
                <a:latin typeface="PT Sans"/>
              </a:rPr>
              <a:t>, </a:t>
            </a:r>
            <a:r>
              <a:rPr lang="ru-RU" sz="2400" b="0" i="0" dirty="0" err="1" smtClean="0">
                <a:solidFill>
                  <a:srgbClr val="252A38"/>
                </a:solidFill>
                <a:effectLst/>
                <a:latin typeface="PT Sans"/>
              </a:rPr>
              <a:t>өзіне</a:t>
            </a:r>
            <a:r>
              <a:rPr lang="ru-RU" sz="2400" b="0" i="0" dirty="0" smtClean="0">
                <a:solidFill>
                  <a:srgbClr val="252A38"/>
                </a:solidFill>
                <a:effectLst/>
                <a:latin typeface="PT Sans"/>
              </a:rPr>
              <a:t> </a:t>
            </a:r>
            <a:r>
              <a:rPr lang="ru-RU" sz="2400" b="0" i="0" dirty="0" err="1" smtClean="0">
                <a:solidFill>
                  <a:srgbClr val="252A38"/>
                </a:solidFill>
                <a:effectLst/>
                <a:latin typeface="PT Sans"/>
              </a:rPr>
              <a:t>сүңгуін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сұрайды</a:t>
            </a:r>
            <a:r>
              <a:rPr lang="ru-RU" sz="2400" b="0" i="0" dirty="0" smtClean="0">
                <a:solidFill>
                  <a:srgbClr val="252A38"/>
                </a:solidFill>
                <a:effectLst/>
                <a:latin typeface="PT Sans"/>
              </a:rPr>
              <a:t>. </a:t>
            </a:r>
            <a:r>
              <a:rPr lang="ru-RU" sz="2400" b="0" i="0" dirty="0" err="1" smtClean="0">
                <a:solidFill>
                  <a:srgbClr val="252A38"/>
                </a:solidFill>
                <a:effectLst/>
                <a:latin typeface="PT Sans"/>
              </a:rPr>
              <a:t>Әрі</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қарай</a:t>
            </a:r>
            <a:r>
              <a:rPr lang="ru-RU" sz="2400" b="0" i="0" dirty="0" smtClean="0">
                <a:solidFill>
                  <a:srgbClr val="252A38"/>
                </a:solidFill>
                <a:effectLst/>
                <a:latin typeface="PT Sans"/>
              </a:rPr>
              <a:t> клиентке транс </a:t>
            </a:r>
            <a:r>
              <a:rPr lang="ru-RU" sz="2400" b="0" i="0" dirty="0" err="1" smtClean="0">
                <a:solidFill>
                  <a:srgbClr val="252A38"/>
                </a:solidFill>
                <a:effectLst/>
                <a:latin typeface="PT Sans"/>
              </a:rPr>
              <a:t>күйіне</a:t>
            </a:r>
            <a:r>
              <a:rPr lang="ru-RU" sz="2400" b="0" i="0" dirty="0" smtClean="0">
                <a:solidFill>
                  <a:srgbClr val="252A38"/>
                </a:solidFill>
                <a:effectLst/>
                <a:latin typeface="PT Sans"/>
              </a:rPr>
              <a:t> </a:t>
            </a:r>
            <a:r>
              <a:rPr lang="ru-RU" sz="2400" b="0" i="0" dirty="0" err="1" smtClean="0">
                <a:solidFill>
                  <a:srgbClr val="252A38"/>
                </a:solidFill>
                <a:effectLst/>
                <a:latin typeface="PT Sans"/>
              </a:rPr>
              <a:t>кіруге</a:t>
            </a:r>
            <a:r>
              <a:rPr lang="ru-RU" sz="2400" b="0" i="0" dirty="0" smtClean="0">
                <a:solidFill>
                  <a:srgbClr val="252A38"/>
                </a:solidFill>
                <a:effectLst/>
                <a:latin typeface="PT Sans"/>
              </a:rPr>
              <a:t> </a:t>
            </a:r>
            <a:r>
              <a:rPr lang="ru-RU" sz="2400" b="0" i="0" dirty="0" err="1" smtClean="0">
                <a:solidFill>
                  <a:srgbClr val="252A38"/>
                </a:solidFill>
                <a:effectLst/>
                <a:latin typeface="PT Sans"/>
              </a:rPr>
              <a:t>мүмкіндік</a:t>
            </a:r>
            <a:r>
              <a:rPr lang="ru-RU" sz="2400" b="0" i="0" dirty="0" smtClean="0">
                <a:solidFill>
                  <a:srgbClr val="252A38"/>
                </a:solidFill>
                <a:effectLst/>
                <a:latin typeface="PT Sans"/>
              </a:rPr>
              <a:t> </a:t>
            </a:r>
            <a:r>
              <a:rPr lang="ru-RU" sz="2400" b="0" i="0" dirty="0" err="1" smtClean="0">
                <a:solidFill>
                  <a:srgbClr val="252A38"/>
                </a:solidFill>
                <a:effectLst/>
                <a:latin typeface="PT Sans"/>
              </a:rPr>
              <a:t>беретін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кез</a:t>
            </a:r>
            <a:r>
              <a:rPr lang="ru-RU" sz="2400" b="0" i="0" dirty="0" smtClean="0">
                <a:solidFill>
                  <a:srgbClr val="252A38"/>
                </a:solidFill>
                <a:effectLst/>
                <a:latin typeface="PT Sans"/>
              </a:rPr>
              <a:t> </a:t>
            </a:r>
            <a:r>
              <a:rPr lang="ru-RU" sz="2400" b="0" i="0" dirty="0" err="1" smtClean="0">
                <a:solidFill>
                  <a:srgbClr val="252A38"/>
                </a:solidFill>
                <a:effectLst/>
                <a:latin typeface="PT Sans"/>
              </a:rPr>
              <a:t>келген</a:t>
            </a:r>
            <a:r>
              <a:rPr lang="ru-RU" sz="2400" b="0" i="0" dirty="0" smtClean="0">
                <a:solidFill>
                  <a:srgbClr val="252A38"/>
                </a:solidFill>
                <a:effectLst/>
                <a:latin typeface="PT Sans"/>
              </a:rPr>
              <a:t> релаксация </a:t>
            </a:r>
            <a:r>
              <a:rPr lang="ru-RU" sz="2400" b="0" i="0" dirty="0" err="1" smtClean="0">
                <a:solidFill>
                  <a:srgbClr val="252A38"/>
                </a:solidFill>
                <a:effectLst/>
                <a:latin typeface="PT Sans"/>
              </a:rPr>
              <a:t>техникасы</a:t>
            </a:r>
            <a:r>
              <a:rPr lang="ru-RU" sz="2400" b="0" i="0" dirty="0" smtClean="0">
                <a:solidFill>
                  <a:srgbClr val="252A38"/>
                </a:solidFill>
                <a:effectLst/>
                <a:latin typeface="PT Sans"/>
              </a:rPr>
              <a:t> </a:t>
            </a:r>
            <a:r>
              <a:rPr lang="ru-RU" sz="2400" b="0" i="0" dirty="0" err="1" smtClean="0">
                <a:solidFill>
                  <a:srgbClr val="252A38"/>
                </a:solidFill>
                <a:effectLst/>
                <a:latin typeface="PT Sans"/>
              </a:rPr>
              <a:t>қолданылады</a:t>
            </a:r>
            <a:r>
              <a:rPr lang="ru-RU" sz="2400" b="0" i="0" dirty="0" smtClean="0">
                <a:solidFill>
                  <a:srgbClr val="252A38"/>
                </a:solidFill>
                <a:effectLst/>
                <a:latin typeface="PT Sans"/>
              </a:rPr>
              <a:t>. </a:t>
            </a:r>
            <a:r>
              <a:rPr lang="ru-RU" sz="2400" b="0" i="0" dirty="0" err="1" smtClean="0">
                <a:solidFill>
                  <a:srgbClr val="252A38"/>
                </a:solidFill>
                <a:effectLst/>
                <a:latin typeface="PT Sans"/>
              </a:rPr>
              <a:t>Осыдан</a:t>
            </a:r>
            <a:r>
              <a:rPr lang="ru-RU" sz="2400" b="0" i="0" dirty="0" smtClean="0">
                <a:solidFill>
                  <a:srgbClr val="252A38"/>
                </a:solidFill>
                <a:effectLst/>
                <a:latin typeface="PT Sans"/>
              </a:rPr>
              <a:t> </a:t>
            </a:r>
            <a:r>
              <a:rPr lang="ru-RU" sz="2400" b="0" i="0" dirty="0" err="1" smtClean="0">
                <a:solidFill>
                  <a:srgbClr val="252A38"/>
                </a:solidFill>
                <a:effectLst/>
                <a:latin typeface="PT Sans"/>
              </a:rPr>
              <a:t>кейін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кеңесші</a:t>
            </a:r>
            <a:r>
              <a:rPr lang="ru-RU" sz="2400" b="0" i="0" dirty="0" smtClean="0">
                <a:solidFill>
                  <a:srgbClr val="252A38"/>
                </a:solidFill>
                <a:effectLst/>
                <a:latin typeface="PT Sans"/>
              </a:rPr>
              <a:t> клиентке </a:t>
            </a:r>
            <a:r>
              <a:rPr lang="ru-RU" sz="2400" b="0" i="0" dirty="0" err="1" smtClean="0">
                <a:solidFill>
                  <a:srgbClr val="252A38"/>
                </a:solidFill>
                <a:effectLst/>
                <a:latin typeface="PT Sans"/>
              </a:rPr>
              <a:t>жерлеу</a:t>
            </a:r>
            <a:r>
              <a:rPr lang="ru-RU" sz="2400" b="0" i="0" dirty="0" smtClean="0">
                <a:solidFill>
                  <a:srgbClr val="252A38"/>
                </a:solidFill>
                <a:effectLst/>
                <a:latin typeface="PT Sans"/>
              </a:rPr>
              <a:t> </a:t>
            </a:r>
            <a:r>
              <a:rPr lang="ru-RU" sz="2400" b="0" i="0" dirty="0" err="1" smtClean="0">
                <a:solidFill>
                  <a:srgbClr val="252A38"/>
                </a:solidFill>
                <a:effectLst/>
                <a:latin typeface="PT Sans"/>
              </a:rPr>
              <a:t>рәсімінен</a:t>
            </a:r>
            <a:r>
              <a:rPr lang="ru-RU" sz="2400" b="0" i="0" dirty="0" smtClean="0">
                <a:solidFill>
                  <a:srgbClr val="252A38"/>
                </a:solidFill>
                <a:effectLst/>
                <a:latin typeface="PT Sans"/>
              </a:rPr>
              <a:t> </a:t>
            </a:r>
            <a:r>
              <a:rPr lang="ru-RU" sz="2400" b="0" i="0" dirty="0" err="1" smtClean="0">
                <a:solidFill>
                  <a:srgbClr val="252A38"/>
                </a:solidFill>
                <a:effectLst/>
                <a:latin typeface="PT Sans"/>
              </a:rPr>
              <a:t>аман</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қалуға</a:t>
            </a:r>
            <a:r>
              <a:rPr lang="ru-RU" sz="2400" b="0" i="0" dirty="0" smtClean="0">
                <a:solidFill>
                  <a:srgbClr val="252A38"/>
                </a:solidFill>
                <a:effectLst/>
                <a:latin typeface="PT Sans"/>
              </a:rPr>
              <a:t> </a:t>
            </a:r>
            <a:r>
              <a:rPr lang="ru-RU" sz="2400" b="0" i="0" dirty="0" err="1" smtClean="0">
                <a:solidFill>
                  <a:srgbClr val="252A38"/>
                </a:solidFill>
                <a:effectLst/>
                <a:latin typeface="PT Sans"/>
              </a:rPr>
              <a:t>көмектеседі</a:t>
            </a:r>
            <a:r>
              <a:rPr lang="ru-RU" sz="2400" b="0" i="0" dirty="0" smtClean="0">
                <a:solidFill>
                  <a:srgbClr val="252A38"/>
                </a:solidFill>
                <a:effectLst/>
                <a:latin typeface="PT Sans"/>
              </a:rPr>
              <a:t>.</a:t>
            </a:r>
          </a:p>
          <a:p>
            <a:r>
              <a:rPr lang="ru-RU" sz="2400" b="0" i="0" dirty="0" err="1" smtClean="0">
                <a:solidFill>
                  <a:srgbClr val="252A38"/>
                </a:solidFill>
                <a:effectLst/>
                <a:latin typeface="PT Sans"/>
              </a:rPr>
              <a:t>Жаттығу</a:t>
            </a:r>
            <a:r>
              <a:rPr lang="ru-RU" sz="2400" b="0" i="0" dirty="0" smtClean="0">
                <a:solidFill>
                  <a:srgbClr val="252A38"/>
                </a:solidFill>
                <a:effectLst/>
                <a:latin typeface="PT Sans"/>
              </a:rPr>
              <a:t> </a:t>
            </a:r>
            <a:r>
              <a:rPr lang="ru-RU" sz="2400" b="0" i="0" dirty="0" err="1" smtClean="0">
                <a:solidFill>
                  <a:srgbClr val="252A38"/>
                </a:solidFill>
                <a:effectLst/>
                <a:latin typeface="PT Sans"/>
              </a:rPr>
              <a:t>әсіресе</a:t>
            </a:r>
            <a:r>
              <a:rPr lang="ru-RU" sz="2400" b="0" i="0" dirty="0" smtClean="0">
                <a:solidFill>
                  <a:srgbClr val="252A38"/>
                </a:solidFill>
                <a:effectLst/>
                <a:latin typeface="PT Sans"/>
              </a:rPr>
              <a:t> </a:t>
            </a:r>
            <a:r>
              <a:rPr lang="ru-RU" sz="2400" b="0" i="0" dirty="0" err="1" smtClean="0">
                <a:solidFill>
                  <a:srgbClr val="252A38"/>
                </a:solidFill>
                <a:effectLst/>
                <a:latin typeface="PT Sans"/>
              </a:rPr>
              <a:t>жақындарының</a:t>
            </a:r>
            <a:r>
              <a:rPr lang="ru-RU" sz="2400" b="0" i="0" dirty="0" smtClean="0">
                <a:solidFill>
                  <a:srgbClr val="252A38"/>
                </a:solidFill>
                <a:effectLst/>
                <a:latin typeface="PT Sans"/>
              </a:rPr>
              <a:t> </a:t>
            </a:r>
            <a:r>
              <a:rPr lang="ru-RU" sz="2400" b="0" i="0" dirty="0" err="1" smtClean="0">
                <a:solidFill>
                  <a:srgbClr val="252A38"/>
                </a:solidFill>
                <a:effectLst/>
                <a:latin typeface="PT Sans"/>
              </a:rPr>
              <a:t>өлімін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бастан</a:t>
            </a:r>
            <a:r>
              <a:rPr lang="ru-RU" sz="2400" b="0" i="0" dirty="0" smtClean="0">
                <a:solidFill>
                  <a:srgbClr val="252A38"/>
                </a:solidFill>
                <a:effectLst/>
                <a:latin typeface="PT Sans"/>
              </a:rPr>
              <a:t> </a:t>
            </a:r>
            <a:r>
              <a:rPr lang="ru-RU" sz="2400" b="0" i="0" dirty="0" err="1" smtClean="0">
                <a:solidFill>
                  <a:srgbClr val="252A38"/>
                </a:solidFill>
                <a:effectLst/>
                <a:latin typeface="PT Sans"/>
              </a:rPr>
              <a:t>өткерген</a:t>
            </a:r>
            <a:r>
              <a:rPr lang="ru-RU" sz="2400" b="0" i="0" dirty="0" smtClean="0">
                <a:solidFill>
                  <a:srgbClr val="252A38"/>
                </a:solidFill>
                <a:effectLst/>
                <a:latin typeface="PT Sans"/>
              </a:rPr>
              <a:t> </a:t>
            </a:r>
            <a:r>
              <a:rPr lang="ru-RU" sz="2400" b="0" i="0" dirty="0" err="1" smtClean="0">
                <a:solidFill>
                  <a:srgbClr val="252A38"/>
                </a:solidFill>
                <a:effectLst/>
                <a:latin typeface="PT Sans"/>
              </a:rPr>
              <a:t>клиенттермен</a:t>
            </a:r>
            <a:r>
              <a:rPr lang="ru-RU" sz="2400" b="0" i="0" dirty="0" smtClean="0">
                <a:solidFill>
                  <a:srgbClr val="252A38"/>
                </a:solidFill>
                <a:effectLst/>
                <a:latin typeface="PT Sans"/>
              </a:rPr>
              <a:t> </a:t>
            </a:r>
            <a:r>
              <a:rPr lang="ru-RU" sz="2400" b="0" i="0" dirty="0" err="1" smtClean="0">
                <a:solidFill>
                  <a:srgbClr val="252A38"/>
                </a:solidFill>
                <a:effectLst/>
                <a:latin typeface="PT Sans"/>
              </a:rPr>
              <a:t>жұмыс</a:t>
            </a:r>
            <a:r>
              <a:rPr lang="ru-RU" sz="2400" b="0" i="0" dirty="0" smtClean="0">
                <a:solidFill>
                  <a:srgbClr val="252A38"/>
                </a:solidFill>
                <a:effectLst/>
                <a:latin typeface="PT Sans"/>
              </a:rPr>
              <a:t> </a:t>
            </a:r>
            <a:r>
              <a:rPr lang="ru-RU" sz="2400" b="0" i="0" dirty="0" err="1" smtClean="0">
                <a:solidFill>
                  <a:srgbClr val="252A38"/>
                </a:solidFill>
                <a:effectLst/>
                <a:latin typeface="PT Sans"/>
              </a:rPr>
              <a:t>істеуде</a:t>
            </a:r>
            <a:r>
              <a:rPr lang="ru-RU" sz="2400" b="0" i="0" dirty="0" smtClean="0">
                <a:solidFill>
                  <a:srgbClr val="252A38"/>
                </a:solidFill>
                <a:effectLst/>
                <a:latin typeface="PT Sans"/>
              </a:rPr>
              <a:t> </a:t>
            </a:r>
            <a:r>
              <a:rPr lang="ru-RU" sz="2400" b="0" i="0" dirty="0" err="1" smtClean="0">
                <a:solidFill>
                  <a:srgbClr val="252A38"/>
                </a:solidFill>
                <a:effectLst/>
                <a:latin typeface="PT Sans"/>
              </a:rPr>
              <a:t>тиімді</a:t>
            </a:r>
            <a:r>
              <a:rPr lang="ru-RU" sz="2400" b="0" i="0" dirty="0" smtClean="0">
                <a:solidFill>
                  <a:srgbClr val="252A38"/>
                </a:solidFill>
                <a:effectLst/>
                <a:latin typeface="PT Sans"/>
              </a:rPr>
              <a:t>. </a:t>
            </a:r>
            <a:r>
              <a:rPr lang="ru-RU" sz="2400" b="0" i="0" dirty="0" err="1" smtClean="0">
                <a:solidFill>
                  <a:srgbClr val="252A38"/>
                </a:solidFill>
                <a:effectLst/>
                <a:latin typeface="PT Sans"/>
              </a:rPr>
              <a:t>Бұл</a:t>
            </a:r>
            <a:r>
              <a:rPr lang="ru-RU" sz="2400" b="0" i="0" dirty="0" smtClean="0">
                <a:solidFill>
                  <a:srgbClr val="252A38"/>
                </a:solidFill>
                <a:effectLst/>
                <a:latin typeface="PT Sans"/>
              </a:rPr>
              <a:t> клиентке </a:t>
            </a:r>
            <a:r>
              <a:rPr lang="ru-RU" sz="2400" b="0" i="0" dirty="0" err="1" smtClean="0">
                <a:solidFill>
                  <a:srgbClr val="252A38"/>
                </a:solidFill>
                <a:effectLst/>
                <a:latin typeface="PT Sans"/>
              </a:rPr>
              <a:t>өз</a:t>
            </a:r>
            <a:r>
              <a:rPr lang="ru-RU" sz="2400" b="0" i="0" dirty="0" smtClean="0">
                <a:solidFill>
                  <a:srgbClr val="252A38"/>
                </a:solidFill>
                <a:effectLst/>
                <a:latin typeface="PT Sans"/>
              </a:rPr>
              <a:t> </a:t>
            </a:r>
            <a:r>
              <a:rPr lang="ru-RU" sz="2400" b="0" i="0" dirty="0" err="1" smtClean="0">
                <a:solidFill>
                  <a:srgbClr val="252A38"/>
                </a:solidFill>
                <a:effectLst/>
                <a:latin typeface="PT Sans"/>
              </a:rPr>
              <a:t>өлімі</a:t>
            </a:r>
            <a:r>
              <a:rPr lang="ru-RU" sz="2400" b="0" i="0" dirty="0" smtClean="0">
                <a:solidFill>
                  <a:srgbClr val="252A38"/>
                </a:solidFill>
                <a:effectLst/>
                <a:latin typeface="PT Sans"/>
              </a:rPr>
              <a:t> </a:t>
            </a:r>
            <a:r>
              <a:rPr lang="ru-RU" sz="2400" b="0" i="0" dirty="0" err="1" smtClean="0">
                <a:solidFill>
                  <a:srgbClr val="252A38"/>
                </a:solidFill>
                <a:effectLst/>
                <a:latin typeface="PT Sans"/>
              </a:rPr>
              <a:t>туралы</a:t>
            </a:r>
            <a:r>
              <a:rPr lang="ru-RU" sz="2400" b="0" i="0" dirty="0" smtClean="0">
                <a:solidFill>
                  <a:srgbClr val="252A38"/>
                </a:solidFill>
                <a:effectLst/>
                <a:latin typeface="PT Sans"/>
              </a:rPr>
              <a:t> </a:t>
            </a:r>
            <a:r>
              <a:rPr lang="ru-RU" sz="2400" b="0" i="0" dirty="0" err="1" smtClean="0">
                <a:solidFill>
                  <a:srgbClr val="252A38"/>
                </a:solidFill>
                <a:effectLst/>
                <a:latin typeface="PT Sans"/>
              </a:rPr>
              <a:t>қиялдауға</a:t>
            </a:r>
            <a:r>
              <a:rPr lang="ru-RU" sz="2400" b="0" i="0" dirty="0" smtClean="0">
                <a:solidFill>
                  <a:srgbClr val="252A38"/>
                </a:solidFill>
                <a:effectLst/>
                <a:latin typeface="PT Sans"/>
              </a:rPr>
              <a:t> </a:t>
            </a:r>
            <a:r>
              <a:rPr lang="ru-RU" sz="2400" b="0" i="0" dirty="0" err="1" smtClean="0">
                <a:solidFill>
                  <a:srgbClr val="252A38"/>
                </a:solidFill>
                <a:effectLst/>
                <a:latin typeface="PT Sans"/>
              </a:rPr>
              <a:t>мүмкіндік</a:t>
            </a:r>
            <a:r>
              <a:rPr lang="ru-RU" sz="2400" b="0" i="0" dirty="0" smtClean="0">
                <a:solidFill>
                  <a:srgbClr val="252A38"/>
                </a:solidFill>
                <a:effectLst/>
                <a:latin typeface="PT Sans"/>
              </a:rPr>
              <a:t> </a:t>
            </a:r>
            <a:r>
              <a:rPr lang="ru-RU" sz="2400" b="0" i="0" dirty="0" err="1" smtClean="0">
                <a:solidFill>
                  <a:srgbClr val="252A38"/>
                </a:solidFill>
                <a:effectLst/>
                <a:latin typeface="PT Sans"/>
              </a:rPr>
              <a:t>береді</a:t>
            </a:r>
            <a:r>
              <a:rPr lang="ru-RU" sz="2400" b="0" i="0" dirty="0" smtClean="0">
                <a:solidFill>
                  <a:srgbClr val="252A38"/>
                </a:solidFill>
                <a:effectLst/>
                <a:latin typeface="PT Sans"/>
              </a:rPr>
              <a:t> </a:t>
            </a:r>
            <a:r>
              <a:rPr lang="ru-RU" sz="2400" b="0" i="0" dirty="0" err="1" smtClean="0">
                <a:solidFill>
                  <a:srgbClr val="252A38"/>
                </a:solidFill>
                <a:effectLst/>
                <a:latin typeface="PT Sans"/>
              </a:rPr>
              <a:t>және</a:t>
            </a:r>
            <a:r>
              <a:rPr lang="ru-RU" sz="2400" b="0" i="0" dirty="0" smtClean="0">
                <a:solidFill>
                  <a:srgbClr val="252A38"/>
                </a:solidFill>
                <a:effectLst/>
                <a:latin typeface="PT Sans"/>
              </a:rPr>
              <a:t> </a:t>
            </a:r>
            <a:r>
              <a:rPr lang="ru-RU" sz="2400" b="0" i="0" dirty="0" err="1" smtClean="0">
                <a:solidFill>
                  <a:srgbClr val="252A38"/>
                </a:solidFill>
                <a:effectLst/>
                <a:latin typeface="PT Sans"/>
              </a:rPr>
              <a:t>оларға</a:t>
            </a:r>
            <a:r>
              <a:rPr lang="ru-RU" sz="2400" b="0" i="0" dirty="0" smtClean="0">
                <a:solidFill>
                  <a:srgbClr val="252A38"/>
                </a:solidFill>
                <a:effectLst/>
                <a:latin typeface="PT Sans"/>
              </a:rPr>
              <a:t> </a:t>
            </a:r>
            <a:r>
              <a:rPr lang="ru-RU" sz="2400" b="0" i="0" dirty="0" err="1" smtClean="0">
                <a:solidFill>
                  <a:srgbClr val="252A38"/>
                </a:solidFill>
                <a:effectLst/>
                <a:latin typeface="PT Sans"/>
              </a:rPr>
              <a:t>өлімді</a:t>
            </a:r>
            <a:r>
              <a:rPr lang="ru-RU" sz="2400" b="0" i="0" dirty="0" smtClean="0">
                <a:solidFill>
                  <a:srgbClr val="252A38"/>
                </a:solidFill>
                <a:effectLst/>
                <a:latin typeface="PT Sans"/>
              </a:rPr>
              <a:t> </a:t>
            </a:r>
            <a:r>
              <a:rPr lang="ru-RU" sz="2400" b="0" i="0" dirty="0" err="1" smtClean="0">
                <a:solidFill>
                  <a:srgbClr val="252A38"/>
                </a:solidFill>
                <a:effectLst/>
                <a:latin typeface="PT Sans"/>
              </a:rPr>
              <a:t>тереңірек</a:t>
            </a:r>
            <a:r>
              <a:rPr lang="ru-RU" sz="2400" b="0" i="0" dirty="0" smtClean="0">
                <a:solidFill>
                  <a:srgbClr val="252A38"/>
                </a:solidFill>
                <a:effectLst/>
                <a:latin typeface="PT Sans"/>
              </a:rPr>
              <a:t> </a:t>
            </a:r>
            <a:r>
              <a:rPr lang="ru-RU" sz="2400" b="0" i="0" dirty="0" err="1" smtClean="0">
                <a:solidFill>
                  <a:srgbClr val="252A38"/>
                </a:solidFill>
                <a:effectLst/>
                <a:latin typeface="PT Sans"/>
              </a:rPr>
              <a:t>түсінуге</a:t>
            </a:r>
            <a:r>
              <a:rPr lang="ru-RU" sz="2400" b="0" i="0" dirty="0" smtClean="0">
                <a:solidFill>
                  <a:srgbClr val="252A38"/>
                </a:solidFill>
                <a:effectLst/>
                <a:latin typeface="PT Sans"/>
              </a:rPr>
              <a:t> </a:t>
            </a:r>
            <a:r>
              <a:rPr lang="ru-RU" sz="2400" b="0" i="0" dirty="0" err="1" smtClean="0">
                <a:solidFill>
                  <a:srgbClr val="252A38"/>
                </a:solidFill>
                <a:effectLst/>
                <a:latin typeface="PT Sans"/>
              </a:rPr>
              <a:t>көмектеседі</a:t>
            </a:r>
            <a:r>
              <a:rPr lang="ru-RU" sz="2400" b="0" i="0" dirty="0" smtClean="0">
                <a:solidFill>
                  <a:srgbClr val="252A38"/>
                </a:solidFill>
                <a:effectLst/>
                <a:latin typeface="PT Sans"/>
              </a:rPr>
              <a:t>, </a:t>
            </a:r>
            <a:r>
              <a:rPr lang="ru-RU" sz="2400" b="0" i="0" dirty="0" err="1" smtClean="0">
                <a:solidFill>
                  <a:srgbClr val="252A38"/>
                </a:solidFill>
                <a:effectLst/>
                <a:latin typeface="PT Sans"/>
              </a:rPr>
              <a:t>бұл</a:t>
            </a:r>
            <a:r>
              <a:rPr lang="ru-RU" sz="2400" b="0" i="0" dirty="0" smtClean="0">
                <a:solidFill>
                  <a:srgbClr val="252A38"/>
                </a:solidFill>
                <a:effectLst/>
                <a:latin typeface="PT Sans"/>
              </a:rPr>
              <a:t> </a:t>
            </a:r>
            <a:r>
              <a:rPr lang="ru-RU" sz="2400" b="0" i="0" dirty="0" err="1" smtClean="0">
                <a:solidFill>
                  <a:srgbClr val="252A38"/>
                </a:solidFill>
                <a:effectLst/>
                <a:latin typeface="PT Sans"/>
              </a:rPr>
              <a:t>өз</a:t>
            </a:r>
            <a:r>
              <a:rPr lang="ru-RU" sz="2400" b="0" i="0" dirty="0" smtClean="0">
                <a:solidFill>
                  <a:srgbClr val="252A38"/>
                </a:solidFill>
                <a:effectLst/>
                <a:latin typeface="PT Sans"/>
              </a:rPr>
              <a:t> </a:t>
            </a:r>
            <a:r>
              <a:rPr lang="ru-RU" sz="2400" b="0" i="0" dirty="0" err="1" smtClean="0">
                <a:solidFill>
                  <a:srgbClr val="252A38"/>
                </a:solidFill>
                <a:effectLst/>
                <a:latin typeface="PT Sans"/>
              </a:rPr>
              <a:t>кезегінде</a:t>
            </a:r>
            <a:r>
              <a:rPr lang="ru-RU" sz="2400" b="0" i="0" dirty="0" smtClean="0">
                <a:solidFill>
                  <a:srgbClr val="252A38"/>
                </a:solidFill>
                <a:effectLst/>
                <a:latin typeface="PT Sans"/>
              </a:rPr>
              <a:t> </a:t>
            </a:r>
            <a:r>
              <a:rPr lang="ru-RU" sz="2400" b="0" i="0" dirty="0" err="1" smtClean="0">
                <a:solidFill>
                  <a:srgbClr val="252A38"/>
                </a:solidFill>
                <a:effectLst/>
                <a:latin typeface="PT Sans"/>
              </a:rPr>
              <a:t>өмірді</a:t>
            </a:r>
            <a:r>
              <a:rPr lang="ru-RU" sz="2400" b="0" i="0" dirty="0" smtClean="0">
                <a:solidFill>
                  <a:srgbClr val="252A38"/>
                </a:solidFill>
                <a:effectLst/>
                <a:latin typeface="PT Sans"/>
              </a:rPr>
              <a:t> </a:t>
            </a:r>
            <a:r>
              <a:rPr lang="ru-RU" sz="2400" b="0" i="0" dirty="0" err="1" smtClean="0">
                <a:solidFill>
                  <a:srgbClr val="252A38"/>
                </a:solidFill>
                <a:effectLst/>
                <a:latin typeface="PT Sans"/>
              </a:rPr>
              <a:t>жоғары</a:t>
            </a:r>
            <a:r>
              <a:rPr lang="ru-RU" sz="2400" b="0" i="0" dirty="0" smtClean="0">
                <a:solidFill>
                  <a:srgbClr val="252A38"/>
                </a:solidFill>
                <a:effectLst/>
                <a:latin typeface="PT Sans"/>
              </a:rPr>
              <a:t> </a:t>
            </a:r>
            <a:r>
              <a:rPr lang="ru-RU" sz="2400" b="0" i="0" dirty="0" err="1" smtClean="0">
                <a:solidFill>
                  <a:srgbClr val="252A38"/>
                </a:solidFill>
                <a:effectLst/>
                <a:latin typeface="PT Sans"/>
              </a:rPr>
              <a:t>бағалауға</a:t>
            </a:r>
            <a:r>
              <a:rPr lang="ru-RU" sz="2400" b="0" i="0" dirty="0" smtClean="0">
                <a:solidFill>
                  <a:srgbClr val="252A38"/>
                </a:solidFill>
                <a:effectLst/>
                <a:latin typeface="PT Sans"/>
              </a:rPr>
              <a:t> </a:t>
            </a:r>
            <a:r>
              <a:rPr lang="ru-RU" sz="2400" b="0" i="0" dirty="0" err="1" smtClean="0">
                <a:solidFill>
                  <a:srgbClr val="252A38"/>
                </a:solidFill>
                <a:effectLst/>
                <a:latin typeface="PT Sans"/>
              </a:rPr>
              <a:t>әкеледі</a:t>
            </a:r>
            <a:r>
              <a:rPr lang="ru-RU" sz="2400" b="0" i="0" dirty="0" smtClean="0">
                <a:solidFill>
                  <a:srgbClr val="252A38"/>
                </a:solidFill>
                <a:effectLst/>
                <a:latin typeface="PT Sans"/>
              </a:rPr>
              <a:t> </a:t>
            </a:r>
            <a:r>
              <a:rPr lang="ru-RU" sz="2400" b="0" i="0" dirty="0" err="1" smtClean="0">
                <a:solidFill>
                  <a:srgbClr val="252A38"/>
                </a:solidFill>
                <a:effectLst/>
                <a:latin typeface="PT Sans"/>
              </a:rPr>
              <a:t>және</a:t>
            </a:r>
            <a:r>
              <a:rPr lang="ru-RU" sz="2400" b="0" i="0" dirty="0" smtClean="0">
                <a:solidFill>
                  <a:srgbClr val="252A38"/>
                </a:solidFill>
                <a:effectLst/>
                <a:latin typeface="PT Sans"/>
              </a:rPr>
              <a:t> </a:t>
            </a:r>
            <a:r>
              <a:rPr lang="ru-RU" sz="2400" b="0" i="0" dirty="0" err="1" smtClean="0">
                <a:solidFill>
                  <a:srgbClr val="252A38"/>
                </a:solidFill>
                <a:effectLst/>
                <a:latin typeface="PT Sans"/>
              </a:rPr>
              <a:t>жеке</a:t>
            </a:r>
            <a:r>
              <a:rPr lang="ru-RU" sz="2400" b="0" i="0" dirty="0" smtClean="0">
                <a:solidFill>
                  <a:srgbClr val="252A38"/>
                </a:solidFill>
                <a:effectLst/>
                <a:latin typeface="PT Sans"/>
              </a:rPr>
              <a:t> </a:t>
            </a:r>
            <a:r>
              <a:rPr lang="ru-RU" sz="2400" b="0" i="0" dirty="0" err="1" smtClean="0">
                <a:solidFill>
                  <a:srgbClr val="252A38"/>
                </a:solidFill>
                <a:effectLst/>
                <a:latin typeface="PT Sans"/>
              </a:rPr>
              <a:t>өсу</a:t>
            </a:r>
            <a:r>
              <a:rPr lang="ru-RU" sz="2400" b="0" i="0" dirty="0" smtClean="0">
                <a:solidFill>
                  <a:srgbClr val="252A38"/>
                </a:solidFill>
                <a:effectLst/>
                <a:latin typeface="PT Sans"/>
              </a:rPr>
              <a:t> </a:t>
            </a:r>
            <a:r>
              <a:rPr lang="ru-RU" sz="2400" b="0" i="0" dirty="0" err="1" smtClean="0">
                <a:solidFill>
                  <a:srgbClr val="252A38"/>
                </a:solidFill>
                <a:effectLst/>
                <a:latin typeface="PT Sans"/>
              </a:rPr>
              <a:t>мүмкіндіктерін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ашады</a:t>
            </a:r>
            <a:r>
              <a:rPr lang="ru-RU" b="0" i="0" dirty="0" smtClean="0">
                <a:solidFill>
                  <a:srgbClr val="252A38"/>
                </a:solidFill>
                <a:effectLst/>
                <a:latin typeface="PT Sans"/>
              </a:rPr>
              <a:t>.</a:t>
            </a:r>
          </a:p>
        </p:txBody>
      </p:sp>
    </p:spTree>
    <p:extLst>
      <p:ext uri="{BB962C8B-B14F-4D97-AF65-F5344CB8AC3E}">
        <p14:creationId xmlns:p14="http://schemas.microsoft.com/office/powerpoint/2010/main" val="39268603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73020" y="1198384"/>
            <a:ext cx="10077062" cy="5170646"/>
          </a:xfrm>
          <a:prstGeom prst="rect">
            <a:avLst/>
          </a:prstGeom>
        </p:spPr>
        <p:txBody>
          <a:bodyPr wrap="square">
            <a:spAutoFit/>
          </a:bodyPr>
          <a:lstStyle/>
          <a:p>
            <a:r>
              <a:rPr lang="ru-RU" b="0" i="1" dirty="0" smtClean="0">
                <a:solidFill>
                  <a:srgbClr val="252A38"/>
                </a:solidFill>
                <a:effectLst/>
                <a:latin typeface="PT Sans"/>
              </a:rPr>
              <a:t> </a:t>
            </a:r>
            <a:endParaRPr lang="ru-RU" b="0" i="0" dirty="0" smtClean="0">
              <a:solidFill>
                <a:srgbClr val="252A38"/>
              </a:solidFill>
              <a:effectLst/>
              <a:latin typeface="PT Sans"/>
            </a:endParaRPr>
          </a:p>
          <a:p>
            <a:pPr algn="just"/>
            <a:r>
              <a:rPr lang="ru-RU" sz="2400" b="0" i="1" dirty="0" smtClean="0">
                <a:solidFill>
                  <a:srgbClr val="252A38"/>
                </a:solidFill>
                <a:effectLst/>
                <a:latin typeface="PT Sans"/>
              </a:rPr>
              <a:t>«</a:t>
            </a:r>
            <a:r>
              <a:rPr lang="ru-RU" sz="2400" b="0" i="1" dirty="0" err="1" smtClean="0">
                <a:solidFill>
                  <a:srgbClr val="252A38"/>
                </a:solidFill>
                <a:effectLst/>
                <a:latin typeface="PT Sans"/>
              </a:rPr>
              <a:t>Өмір</a:t>
            </a:r>
            <a:r>
              <a:rPr lang="ru-RU" sz="2400" b="0" i="1" dirty="0" smtClean="0">
                <a:solidFill>
                  <a:srgbClr val="252A38"/>
                </a:solidFill>
                <a:effectLst/>
                <a:latin typeface="PT Sans"/>
              </a:rPr>
              <a:t> </a:t>
            </a:r>
            <a:r>
              <a:rPr lang="ru-RU" sz="2400" b="0" i="1" dirty="0" err="1" smtClean="0">
                <a:solidFill>
                  <a:srgbClr val="252A38"/>
                </a:solidFill>
                <a:effectLst/>
                <a:latin typeface="PT Sans"/>
              </a:rPr>
              <a:t>циклдері</a:t>
            </a:r>
            <a:r>
              <a:rPr lang="ru-RU" sz="2400" b="0" i="1" dirty="0" smtClean="0">
                <a:solidFill>
                  <a:srgbClr val="252A38"/>
                </a:solidFill>
                <a:effectLst/>
                <a:latin typeface="PT Sans"/>
              </a:rPr>
              <a:t>» </a:t>
            </a:r>
            <a:r>
              <a:rPr lang="ru-RU" sz="2400" b="0" i="1" dirty="0" err="1" smtClean="0">
                <a:solidFill>
                  <a:srgbClr val="252A38"/>
                </a:solidFill>
                <a:effectLst/>
                <a:latin typeface="PT Sans"/>
              </a:rPr>
              <a:t>жаттығуы</a:t>
            </a:r>
            <a:endParaRPr lang="ru-RU" sz="2400" b="0" i="0" dirty="0" smtClean="0">
              <a:solidFill>
                <a:srgbClr val="252A38"/>
              </a:solidFill>
              <a:effectLst/>
              <a:latin typeface="PT Sans"/>
            </a:endParaRPr>
          </a:p>
          <a:p>
            <a:pPr algn="just"/>
            <a:r>
              <a:rPr lang="ru-RU" sz="2400" b="0" i="0" dirty="0" smtClean="0">
                <a:solidFill>
                  <a:srgbClr val="252A38"/>
                </a:solidFill>
                <a:effectLst/>
                <a:latin typeface="PT Sans"/>
              </a:rPr>
              <a:t>«</a:t>
            </a:r>
            <a:r>
              <a:rPr lang="ru-RU" sz="2400" b="0" i="0" dirty="0" err="1" smtClean="0">
                <a:solidFill>
                  <a:srgbClr val="252A38"/>
                </a:solidFill>
                <a:effectLst/>
                <a:latin typeface="PT Sans"/>
              </a:rPr>
              <a:t>Өмірлік</a:t>
            </a:r>
            <a:r>
              <a:rPr lang="ru-RU" sz="2400" b="0" i="0" dirty="0" smtClean="0">
                <a:solidFill>
                  <a:srgbClr val="252A38"/>
                </a:solidFill>
                <a:effectLst/>
                <a:latin typeface="PT Sans"/>
              </a:rPr>
              <a:t> </a:t>
            </a:r>
            <a:r>
              <a:rPr lang="ru-RU" sz="2400" b="0" i="0" dirty="0" err="1" smtClean="0">
                <a:solidFill>
                  <a:srgbClr val="252A38"/>
                </a:solidFill>
                <a:effectLst/>
                <a:latin typeface="PT Sans"/>
              </a:rPr>
              <a:t>циклдің</a:t>
            </a:r>
            <a:r>
              <a:rPr lang="ru-RU" sz="2400" b="0" i="0" dirty="0" smtClean="0">
                <a:solidFill>
                  <a:srgbClr val="252A38"/>
                </a:solidFill>
                <a:effectLst/>
                <a:latin typeface="PT Sans"/>
              </a:rPr>
              <a:t>» </a:t>
            </a:r>
            <a:r>
              <a:rPr lang="ru-RU" sz="2400" b="0" i="0" dirty="0" err="1" smtClean="0">
                <a:solidFill>
                  <a:srgbClr val="252A38"/>
                </a:solidFill>
                <a:effectLst/>
                <a:latin typeface="PT Sans"/>
              </a:rPr>
              <a:t>топтық</a:t>
            </a:r>
            <a:r>
              <a:rPr lang="ru-RU" sz="2400" b="0" i="0" dirty="0" smtClean="0">
                <a:solidFill>
                  <a:srgbClr val="252A38"/>
                </a:solidFill>
                <a:effectLst/>
                <a:latin typeface="PT Sans"/>
              </a:rPr>
              <a:t> </a:t>
            </a:r>
            <a:r>
              <a:rPr lang="ru-RU" sz="2400" b="0" i="0" dirty="0" err="1" smtClean="0">
                <a:solidFill>
                  <a:srgbClr val="252A38"/>
                </a:solidFill>
                <a:effectLst/>
                <a:latin typeface="PT Sans"/>
              </a:rPr>
              <a:t>тәжірибесі</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қатысушыларға</a:t>
            </a:r>
            <a:r>
              <a:rPr lang="ru-RU" sz="2400" b="0" i="0" dirty="0" smtClean="0">
                <a:solidFill>
                  <a:srgbClr val="252A38"/>
                </a:solidFill>
                <a:effectLst/>
                <a:latin typeface="PT Sans"/>
              </a:rPr>
              <a:t> </a:t>
            </a:r>
            <a:r>
              <a:rPr lang="ru-RU" sz="2400" b="0" i="0" dirty="0" err="1" smtClean="0">
                <a:solidFill>
                  <a:srgbClr val="252A38"/>
                </a:solidFill>
                <a:effectLst/>
                <a:latin typeface="PT Sans"/>
              </a:rPr>
              <a:t>өмірдің</a:t>
            </a:r>
            <a:r>
              <a:rPr lang="ru-RU" sz="2400" b="0" i="0" dirty="0" smtClean="0">
                <a:solidFill>
                  <a:srgbClr val="252A38"/>
                </a:solidFill>
                <a:effectLst/>
                <a:latin typeface="PT Sans"/>
              </a:rPr>
              <a:t> </a:t>
            </a:r>
            <a:r>
              <a:rPr lang="ru-RU" sz="2400" b="0" i="0" dirty="0" err="1" smtClean="0">
                <a:solidFill>
                  <a:srgbClr val="252A38"/>
                </a:solidFill>
                <a:effectLst/>
                <a:latin typeface="PT Sans"/>
              </a:rPr>
              <a:t>әрбір</a:t>
            </a:r>
            <a:r>
              <a:rPr lang="ru-RU" sz="2400" b="0" i="0" dirty="0" smtClean="0">
                <a:solidFill>
                  <a:srgbClr val="252A38"/>
                </a:solidFill>
                <a:effectLst/>
                <a:latin typeface="PT Sans"/>
              </a:rPr>
              <a:t> </a:t>
            </a:r>
            <a:r>
              <a:rPr lang="ru-RU" sz="2400" b="0" i="0" dirty="0" err="1" smtClean="0">
                <a:solidFill>
                  <a:srgbClr val="252A38"/>
                </a:solidFill>
                <a:effectLst/>
                <a:latin typeface="PT Sans"/>
              </a:rPr>
              <a:t>кезеңінің</a:t>
            </a:r>
            <a:r>
              <a:rPr lang="ru-RU" sz="2400" b="0" i="0" dirty="0" smtClean="0">
                <a:solidFill>
                  <a:srgbClr val="252A38"/>
                </a:solidFill>
                <a:effectLst/>
                <a:latin typeface="PT Sans"/>
              </a:rPr>
              <a:t> </a:t>
            </a:r>
            <a:r>
              <a:rPr lang="ru-RU" sz="2400" b="0" i="0" dirty="0" err="1" smtClean="0">
                <a:solidFill>
                  <a:srgbClr val="252A38"/>
                </a:solidFill>
                <a:effectLst/>
                <a:latin typeface="PT Sans"/>
              </a:rPr>
              <a:t>негізгі</a:t>
            </a:r>
            <a:r>
              <a:rPr lang="ru-RU" sz="2400" b="0" i="0" dirty="0" smtClean="0">
                <a:solidFill>
                  <a:srgbClr val="252A38"/>
                </a:solidFill>
                <a:effectLst/>
                <a:latin typeface="PT Sans"/>
              </a:rPr>
              <a:t> </a:t>
            </a:r>
            <a:r>
              <a:rPr lang="ru-RU" sz="2400" b="0" i="0" dirty="0" err="1" smtClean="0">
                <a:solidFill>
                  <a:srgbClr val="252A38"/>
                </a:solidFill>
                <a:effectLst/>
                <a:latin typeface="PT Sans"/>
              </a:rPr>
              <a:t>мәселелеріне</a:t>
            </a:r>
            <a:r>
              <a:rPr lang="ru-RU" sz="2400" b="0" i="0" dirty="0" smtClean="0">
                <a:solidFill>
                  <a:srgbClr val="252A38"/>
                </a:solidFill>
                <a:effectLst/>
                <a:latin typeface="PT Sans"/>
              </a:rPr>
              <a:t> </a:t>
            </a:r>
            <a:r>
              <a:rPr lang="ru-RU" sz="2400" b="0" i="0" dirty="0" err="1" smtClean="0">
                <a:solidFill>
                  <a:srgbClr val="252A38"/>
                </a:solidFill>
                <a:effectLst/>
                <a:latin typeface="PT Sans"/>
              </a:rPr>
              <a:t>назар</a:t>
            </a:r>
            <a:r>
              <a:rPr lang="ru-RU" sz="2400" b="0" i="0" dirty="0" smtClean="0">
                <a:solidFill>
                  <a:srgbClr val="252A38"/>
                </a:solidFill>
                <a:effectLst/>
                <a:latin typeface="PT Sans"/>
              </a:rPr>
              <a:t> </a:t>
            </a:r>
            <a:r>
              <a:rPr lang="ru-RU" sz="2400" b="0" i="0" dirty="0" err="1" smtClean="0">
                <a:solidFill>
                  <a:srgbClr val="252A38"/>
                </a:solidFill>
                <a:effectLst/>
                <a:latin typeface="PT Sans"/>
              </a:rPr>
              <a:t>аударуға</a:t>
            </a:r>
            <a:r>
              <a:rPr lang="ru-RU" sz="2400" b="0" i="0" dirty="0" smtClean="0">
                <a:solidFill>
                  <a:srgbClr val="252A38"/>
                </a:solidFill>
                <a:effectLst/>
                <a:latin typeface="PT Sans"/>
              </a:rPr>
              <a:t> </a:t>
            </a:r>
            <a:r>
              <a:rPr lang="ru-RU" sz="2400" b="0" i="0" dirty="0" err="1" smtClean="0">
                <a:solidFill>
                  <a:srgbClr val="252A38"/>
                </a:solidFill>
                <a:effectLst/>
                <a:latin typeface="PT Sans"/>
              </a:rPr>
              <a:t>көмектеседі</a:t>
            </a:r>
            <a:r>
              <a:rPr lang="ru-RU" sz="2400" b="0" i="0" dirty="0" smtClean="0">
                <a:solidFill>
                  <a:srgbClr val="252A38"/>
                </a:solidFill>
                <a:effectLst/>
                <a:latin typeface="PT Sans"/>
              </a:rPr>
              <a:t>. </a:t>
            </a:r>
            <a:r>
              <a:rPr lang="ru-RU" sz="2400" b="0" i="0" dirty="0" err="1" smtClean="0">
                <a:solidFill>
                  <a:srgbClr val="252A38"/>
                </a:solidFill>
                <a:effectLst/>
                <a:latin typeface="PT Sans"/>
              </a:rPr>
              <a:t>Кәрілік</a:t>
            </a:r>
            <a:r>
              <a:rPr lang="ru-RU" sz="2400" b="0" i="0" dirty="0" smtClean="0">
                <a:solidFill>
                  <a:srgbClr val="252A38"/>
                </a:solidFill>
                <a:effectLst/>
                <a:latin typeface="PT Sans"/>
              </a:rPr>
              <a:t> пен </a:t>
            </a:r>
            <a:r>
              <a:rPr lang="ru-RU" sz="2400" b="0" i="0" dirty="0" err="1" smtClean="0">
                <a:solidFill>
                  <a:srgbClr val="252A38"/>
                </a:solidFill>
                <a:effectLst/>
                <a:latin typeface="PT Sans"/>
              </a:rPr>
              <a:t>өлімге</a:t>
            </a:r>
            <a:r>
              <a:rPr lang="ru-RU" sz="2400" b="0" i="0" dirty="0" smtClean="0">
                <a:solidFill>
                  <a:srgbClr val="252A38"/>
                </a:solidFill>
                <a:effectLst/>
                <a:latin typeface="PT Sans"/>
              </a:rPr>
              <a:t> </a:t>
            </a:r>
            <a:r>
              <a:rPr lang="ru-RU" sz="2400" b="0" i="0" dirty="0" err="1" smtClean="0">
                <a:solidFill>
                  <a:srgbClr val="252A38"/>
                </a:solidFill>
                <a:effectLst/>
                <a:latin typeface="PT Sans"/>
              </a:rPr>
              <a:t>арналған</a:t>
            </a:r>
            <a:r>
              <a:rPr lang="ru-RU" sz="2400" b="0" i="0" dirty="0" smtClean="0">
                <a:solidFill>
                  <a:srgbClr val="252A38"/>
                </a:solidFill>
                <a:effectLst/>
                <a:latin typeface="PT Sans"/>
              </a:rPr>
              <a:t> </a:t>
            </a:r>
            <a:r>
              <a:rPr lang="ru-RU" sz="2400" b="0" i="0" dirty="0" err="1" smtClean="0">
                <a:solidFill>
                  <a:srgbClr val="252A38"/>
                </a:solidFill>
                <a:effectLst/>
                <a:latin typeface="PT Sans"/>
              </a:rPr>
              <a:t>уақыт</a:t>
            </a:r>
            <a:r>
              <a:rPr lang="ru-RU" sz="2400" b="0" i="0" dirty="0" smtClean="0">
                <a:solidFill>
                  <a:srgbClr val="252A38"/>
                </a:solidFill>
                <a:effectLst/>
                <a:latin typeface="PT Sans"/>
              </a:rPr>
              <a:t> </a:t>
            </a:r>
            <a:r>
              <a:rPr lang="ru-RU" sz="2400" b="0" i="0" dirty="0" err="1" smtClean="0">
                <a:solidFill>
                  <a:srgbClr val="252A38"/>
                </a:solidFill>
                <a:effectLst/>
                <a:latin typeface="PT Sans"/>
              </a:rPr>
              <a:t>кезеңінде</a:t>
            </a:r>
            <a:r>
              <a:rPr lang="ru-RU" sz="2400" b="0" i="0" dirty="0" smtClean="0">
                <a:solidFill>
                  <a:srgbClr val="252A38"/>
                </a:solidFill>
                <a:effectLst/>
                <a:latin typeface="PT Sans"/>
              </a:rPr>
              <a:t> </a:t>
            </a:r>
            <a:r>
              <a:rPr lang="ru-RU" sz="2400" b="0" i="0" dirty="0" err="1" smtClean="0">
                <a:solidFill>
                  <a:srgbClr val="252A38"/>
                </a:solidFill>
                <a:effectLst/>
                <a:latin typeface="PT Sans"/>
              </a:rPr>
              <a:t>олар</a:t>
            </a:r>
            <a:r>
              <a:rPr lang="ru-RU" sz="2400" b="0" i="0" dirty="0" smtClean="0">
                <a:solidFill>
                  <a:srgbClr val="252A38"/>
                </a:solidFill>
                <a:effectLst/>
                <a:latin typeface="PT Sans"/>
              </a:rPr>
              <a:t> </a:t>
            </a:r>
            <a:r>
              <a:rPr lang="ru-RU" sz="2400" b="0" i="0" dirty="0" err="1" smtClean="0">
                <a:solidFill>
                  <a:srgbClr val="252A38"/>
                </a:solidFill>
                <a:effectLst/>
                <a:latin typeface="PT Sans"/>
              </a:rPr>
              <a:t>күн</a:t>
            </a:r>
            <a:r>
              <a:rPr lang="ru-RU" sz="2400" b="0" i="0" dirty="0" smtClean="0">
                <a:solidFill>
                  <a:srgbClr val="252A38"/>
                </a:solidFill>
                <a:effectLst/>
                <a:latin typeface="PT Sans"/>
              </a:rPr>
              <a:t> </a:t>
            </a:r>
            <a:r>
              <a:rPr lang="ru-RU" sz="2400" b="0" i="0" dirty="0" err="1" smtClean="0">
                <a:solidFill>
                  <a:srgbClr val="252A38"/>
                </a:solidFill>
                <a:effectLst/>
                <a:latin typeface="PT Sans"/>
              </a:rPr>
              <a:t>бойы</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қарттардың</a:t>
            </a:r>
            <a:r>
              <a:rPr lang="ru-RU" sz="2400" b="0" i="0" dirty="0" smtClean="0">
                <a:solidFill>
                  <a:srgbClr val="252A38"/>
                </a:solidFill>
                <a:effectLst/>
                <a:latin typeface="PT Sans"/>
              </a:rPr>
              <a:t> </a:t>
            </a:r>
            <a:r>
              <a:rPr lang="ru-RU" sz="2400" b="0" i="0" dirty="0" err="1" smtClean="0">
                <a:solidFill>
                  <a:srgbClr val="252A38"/>
                </a:solidFill>
                <a:effectLst/>
                <a:latin typeface="PT Sans"/>
              </a:rPr>
              <a:t>өмірін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өткізуге</a:t>
            </a:r>
            <a:r>
              <a:rPr lang="ru-RU" sz="2400" b="0" i="0" dirty="0" smtClean="0">
                <a:solidFill>
                  <a:srgbClr val="252A38"/>
                </a:solidFill>
                <a:effectLst/>
                <a:latin typeface="PT Sans"/>
              </a:rPr>
              <a:t> </a:t>
            </a:r>
            <a:r>
              <a:rPr lang="ru-RU" sz="2400" b="0" i="0" dirty="0" err="1" smtClean="0">
                <a:solidFill>
                  <a:srgbClr val="252A38"/>
                </a:solidFill>
                <a:effectLst/>
                <a:latin typeface="PT Sans"/>
              </a:rPr>
              <a:t>шақырылады</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қарттар</a:t>
            </a:r>
            <a:r>
              <a:rPr lang="ru-RU" sz="2400" b="0" i="0" dirty="0" smtClean="0">
                <a:solidFill>
                  <a:srgbClr val="252A38"/>
                </a:solidFill>
                <a:effectLst/>
                <a:latin typeface="PT Sans"/>
              </a:rPr>
              <a:t> </a:t>
            </a:r>
            <a:r>
              <a:rPr lang="ru-RU" sz="2400" b="0" i="0" dirty="0" err="1" smtClean="0">
                <a:solidFill>
                  <a:srgbClr val="252A38"/>
                </a:solidFill>
                <a:effectLst/>
                <a:latin typeface="PT Sans"/>
              </a:rPr>
              <a:t>сияқты</a:t>
            </a:r>
            <a:r>
              <a:rPr lang="ru-RU" sz="2400" b="0" i="0" dirty="0" smtClean="0">
                <a:solidFill>
                  <a:srgbClr val="252A38"/>
                </a:solidFill>
                <a:effectLst/>
                <a:latin typeface="PT Sans"/>
              </a:rPr>
              <a:t> </a:t>
            </a:r>
            <a:r>
              <a:rPr lang="ru-RU" sz="2400" b="0" i="0" dirty="0" err="1" smtClean="0">
                <a:solidFill>
                  <a:srgbClr val="252A38"/>
                </a:solidFill>
                <a:effectLst/>
                <a:latin typeface="PT Sans"/>
              </a:rPr>
              <a:t>жүріп</a:t>
            </a:r>
            <a:r>
              <a:rPr lang="ru-RU" sz="2400" b="0" i="0" dirty="0" smtClean="0">
                <a:solidFill>
                  <a:srgbClr val="252A38"/>
                </a:solidFill>
                <a:effectLst/>
                <a:latin typeface="PT Sans"/>
              </a:rPr>
              <a:t>, </a:t>
            </a:r>
            <a:r>
              <a:rPr lang="ru-RU" sz="2400" b="0" i="0" dirty="0" err="1" smtClean="0">
                <a:solidFill>
                  <a:srgbClr val="252A38"/>
                </a:solidFill>
                <a:effectLst/>
                <a:latin typeface="PT Sans"/>
              </a:rPr>
              <a:t>киініп</a:t>
            </a:r>
            <a:r>
              <a:rPr lang="ru-RU" sz="2400" b="0" i="0" dirty="0" smtClean="0">
                <a:solidFill>
                  <a:srgbClr val="252A38"/>
                </a:solidFill>
                <a:effectLst/>
                <a:latin typeface="PT Sans"/>
              </a:rPr>
              <a:t>, </a:t>
            </a:r>
            <a:r>
              <a:rPr lang="ru-RU" sz="2400" b="0" i="0" dirty="0" err="1" smtClean="0">
                <a:solidFill>
                  <a:srgbClr val="252A38"/>
                </a:solidFill>
                <a:effectLst/>
                <a:latin typeface="PT Sans"/>
              </a:rPr>
              <a:t>шаштарын</a:t>
            </a:r>
            <a:r>
              <a:rPr lang="ru-RU" sz="2400" b="0" i="0" dirty="0" smtClean="0">
                <a:solidFill>
                  <a:srgbClr val="252A38"/>
                </a:solidFill>
                <a:effectLst/>
                <a:latin typeface="PT Sans"/>
              </a:rPr>
              <a:t> </a:t>
            </a:r>
            <a:r>
              <a:rPr lang="ru-RU" sz="2400" b="0" i="0" dirty="0" err="1" smtClean="0">
                <a:solidFill>
                  <a:srgbClr val="252A38"/>
                </a:solidFill>
                <a:effectLst/>
                <a:latin typeface="PT Sans"/>
              </a:rPr>
              <a:t>ұнтақтап</a:t>
            </a:r>
            <a:r>
              <a:rPr lang="ru-RU" sz="2400" b="0" i="0" dirty="0" smtClean="0">
                <a:solidFill>
                  <a:srgbClr val="252A38"/>
                </a:solidFill>
                <a:effectLst/>
                <a:latin typeface="PT Sans"/>
              </a:rPr>
              <a:t>, </a:t>
            </a:r>
            <a:r>
              <a:rPr lang="ru-RU" sz="2400" b="0" i="0" dirty="0" err="1" smtClean="0">
                <a:solidFill>
                  <a:srgbClr val="252A38"/>
                </a:solidFill>
                <a:effectLst/>
                <a:latin typeface="PT Sans"/>
              </a:rPr>
              <a:t>жақсы</a:t>
            </a:r>
            <a:r>
              <a:rPr lang="ru-RU" sz="2400" b="0" i="0" dirty="0" smtClean="0">
                <a:solidFill>
                  <a:srgbClr val="252A38"/>
                </a:solidFill>
                <a:effectLst/>
                <a:latin typeface="PT Sans"/>
              </a:rPr>
              <a:t> </a:t>
            </a:r>
            <a:r>
              <a:rPr lang="ru-RU" sz="2400" b="0" i="0" dirty="0" err="1" smtClean="0">
                <a:solidFill>
                  <a:srgbClr val="252A38"/>
                </a:solidFill>
                <a:effectLst/>
                <a:latin typeface="PT Sans"/>
              </a:rPr>
              <a:t>білетін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қарттарды</a:t>
            </a:r>
            <a:r>
              <a:rPr lang="ru-RU" sz="2400" b="0" i="0" dirty="0" smtClean="0">
                <a:solidFill>
                  <a:srgbClr val="252A38"/>
                </a:solidFill>
                <a:effectLst/>
                <a:latin typeface="PT Sans"/>
              </a:rPr>
              <a:t> </a:t>
            </a:r>
            <a:r>
              <a:rPr lang="ru-RU" sz="2400" b="0" i="0" dirty="0" err="1" smtClean="0">
                <a:solidFill>
                  <a:srgbClr val="252A38"/>
                </a:solidFill>
                <a:effectLst/>
                <a:latin typeface="PT Sans"/>
              </a:rPr>
              <a:t>ойнауға</a:t>
            </a:r>
            <a:r>
              <a:rPr lang="ru-RU" sz="2400" b="0" i="0" dirty="0" smtClean="0">
                <a:solidFill>
                  <a:srgbClr val="252A38"/>
                </a:solidFill>
                <a:effectLst/>
                <a:latin typeface="PT Sans"/>
              </a:rPr>
              <a:t> </a:t>
            </a:r>
            <a:r>
              <a:rPr lang="ru-RU" sz="2400" b="0" i="0" dirty="0" err="1" smtClean="0">
                <a:solidFill>
                  <a:srgbClr val="252A38"/>
                </a:solidFill>
                <a:effectLst/>
                <a:latin typeface="PT Sans"/>
              </a:rPr>
              <a:t>тырысады</a:t>
            </a:r>
            <a:r>
              <a:rPr lang="ru-RU" sz="2400" b="0" i="0" dirty="0" smtClean="0">
                <a:solidFill>
                  <a:srgbClr val="252A38"/>
                </a:solidFill>
                <a:effectLst/>
                <a:latin typeface="PT Sans"/>
              </a:rPr>
              <a:t>; </a:t>
            </a:r>
            <a:r>
              <a:rPr lang="ru-RU" sz="2400" b="0" i="0" dirty="0" err="1" smtClean="0">
                <a:solidFill>
                  <a:srgbClr val="252A38"/>
                </a:solidFill>
                <a:effectLst/>
                <a:latin typeface="PT Sans"/>
              </a:rPr>
              <a:t>жергілікті</a:t>
            </a:r>
            <a:r>
              <a:rPr lang="ru-RU" sz="2400" b="0" i="0" dirty="0" smtClean="0">
                <a:solidFill>
                  <a:srgbClr val="252A38"/>
                </a:solidFill>
                <a:effectLst/>
                <a:latin typeface="PT Sans"/>
              </a:rPr>
              <a:t> </a:t>
            </a:r>
            <a:r>
              <a:rPr lang="ru-RU" sz="2400" b="0" i="0" dirty="0" err="1" smtClean="0">
                <a:solidFill>
                  <a:srgbClr val="252A38"/>
                </a:solidFill>
                <a:effectLst/>
                <a:latin typeface="PT Sans"/>
              </a:rPr>
              <a:t>зиратқа</a:t>
            </a:r>
            <a:r>
              <a:rPr lang="ru-RU" sz="2400" b="0" i="0" dirty="0" smtClean="0">
                <a:solidFill>
                  <a:srgbClr val="252A38"/>
                </a:solidFill>
                <a:effectLst/>
                <a:latin typeface="PT Sans"/>
              </a:rPr>
              <a:t> бару; </a:t>
            </a:r>
            <a:r>
              <a:rPr lang="ru-RU" sz="2400" b="0" i="0" dirty="0" err="1" smtClean="0">
                <a:solidFill>
                  <a:srgbClr val="252A38"/>
                </a:solidFill>
                <a:effectLst/>
                <a:latin typeface="PT Sans"/>
              </a:rPr>
              <a:t>Қалада</a:t>
            </a:r>
            <a:r>
              <a:rPr lang="ru-RU" sz="2400" b="0" i="0" dirty="0" smtClean="0">
                <a:solidFill>
                  <a:srgbClr val="252A38"/>
                </a:solidFill>
                <a:effectLst/>
                <a:latin typeface="PT Sans"/>
              </a:rPr>
              <a:t>/</a:t>
            </a:r>
            <a:r>
              <a:rPr lang="ru-RU" sz="2400" b="0" i="0" dirty="0" err="1" smtClean="0">
                <a:solidFill>
                  <a:srgbClr val="252A38"/>
                </a:solidFill>
                <a:effectLst/>
                <a:latin typeface="PT Sans"/>
              </a:rPr>
              <a:t>орманда</a:t>
            </a:r>
            <a:r>
              <a:rPr lang="ru-RU" sz="2400" b="0" i="0" dirty="0" smtClean="0">
                <a:solidFill>
                  <a:srgbClr val="252A38"/>
                </a:solidFill>
                <a:effectLst/>
                <a:latin typeface="PT Sans"/>
              </a:rPr>
              <a:t> </a:t>
            </a:r>
            <a:r>
              <a:rPr lang="ru-RU" sz="2400" b="0" i="0" dirty="0" err="1" smtClean="0">
                <a:solidFill>
                  <a:srgbClr val="252A38"/>
                </a:solidFill>
                <a:effectLst/>
                <a:latin typeface="PT Sans"/>
              </a:rPr>
              <a:t>жалғыз</a:t>
            </a:r>
            <a:r>
              <a:rPr lang="ru-RU" sz="2400" b="0" i="0" dirty="0" smtClean="0">
                <a:solidFill>
                  <a:srgbClr val="252A38"/>
                </a:solidFill>
                <a:effectLst/>
                <a:latin typeface="PT Sans"/>
              </a:rPr>
              <a:t> </a:t>
            </a:r>
            <a:r>
              <a:rPr lang="ru-RU" sz="2400" b="0" i="0" dirty="0" err="1" smtClean="0">
                <a:solidFill>
                  <a:srgbClr val="252A38"/>
                </a:solidFill>
                <a:effectLst/>
                <a:latin typeface="PT Sans"/>
              </a:rPr>
              <a:t>серуендеп</a:t>
            </a:r>
            <a:r>
              <a:rPr lang="ru-RU" sz="2400" b="0" i="0" dirty="0" smtClean="0">
                <a:solidFill>
                  <a:srgbClr val="252A38"/>
                </a:solidFill>
                <a:effectLst/>
                <a:latin typeface="PT Sans"/>
              </a:rPr>
              <a:t>, </a:t>
            </a:r>
            <a:r>
              <a:rPr lang="ru-RU" sz="2400" b="0" i="0" dirty="0" err="1" smtClean="0">
                <a:solidFill>
                  <a:srgbClr val="252A38"/>
                </a:solidFill>
                <a:effectLst/>
                <a:latin typeface="PT Sans"/>
              </a:rPr>
              <a:t>олардың</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қалай</a:t>
            </a:r>
            <a:r>
              <a:rPr lang="ru-RU" sz="2400" b="0" i="0" dirty="0" smtClean="0">
                <a:solidFill>
                  <a:srgbClr val="252A38"/>
                </a:solidFill>
                <a:effectLst/>
                <a:latin typeface="PT Sans"/>
              </a:rPr>
              <a:t> </a:t>
            </a:r>
            <a:r>
              <a:rPr lang="ru-RU" sz="2400" b="0" i="0" dirty="0" err="1" smtClean="0">
                <a:solidFill>
                  <a:srgbClr val="252A38"/>
                </a:solidFill>
                <a:effectLst/>
                <a:latin typeface="PT Sans"/>
              </a:rPr>
              <a:t>есінен</a:t>
            </a:r>
            <a:r>
              <a:rPr lang="ru-RU" sz="2400" b="0" i="0" dirty="0" smtClean="0">
                <a:solidFill>
                  <a:srgbClr val="252A38"/>
                </a:solidFill>
                <a:effectLst/>
                <a:latin typeface="PT Sans"/>
              </a:rPr>
              <a:t> </a:t>
            </a:r>
            <a:r>
              <a:rPr lang="ru-RU" sz="2400" b="0" i="0" dirty="0" err="1" smtClean="0">
                <a:solidFill>
                  <a:srgbClr val="252A38"/>
                </a:solidFill>
                <a:effectLst/>
                <a:latin typeface="PT Sans"/>
              </a:rPr>
              <a:t>танып</a:t>
            </a:r>
            <a:r>
              <a:rPr lang="ru-RU" sz="2400" b="0" i="0" dirty="0" smtClean="0">
                <a:solidFill>
                  <a:srgbClr val="252A38"/>
                </a:solidFill>
                <a:effectLst/>
                <a:latin typeface="PT Sans"/>
              </a:rPr>
              <a:t>, </a:t>
            </a:r>
            <a:r>
              <a:rPr lang="ru-RU" sz="2400" b="0" i="0" dirty="0" err="1" smtClean="0">
                <a:solidFill>
                  <a:srgbClr val="252A38"/>
                </a:solidFill>
                <a:effectLst/>
                <a:latin typeface="PT Sans"/>
              </a:rPr>
              <a:t>өлетінін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достары</a:t>
            </a:r>
            <a:r>
              <a:rPr lang="ru-RU" sz="2400" b="0" i="0" dirty="0" smtClean="0">
                <a:solidFill>
                  <a:srgbClr val="252A38"/>
                </a:solidFill>
                <a:effectLst/>
                <a:latin typeface="PT Sans"/>
              </a:rPr>
              <a:t> </a:t>
            </a:r>
            <a:r>
              <a:rPr lang="ru-RU" sz="2400" b="0" i="0" dirty="0" err="1" smtClean="0">
                <a:solidFill>
                  <a:srgbClr val="252A38"/>
                </a:solidFill>
                <a:effectLst/>
                <a:latin typeface="PT Sans"/>
              </a:rPr>
              <a:t>оларды</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қалай</a:t>
            </a:r>
            <a:r>
              <a:rPr lang="ru-RU" sz="2400" b="0" i="0" dirty="0" smtClean="0">
                <a:solidFill>
                  <a:srgbClr val="252A38"/>
                </a:solidFill>
                <a:effectLst/>
                <a:latin typeface="PT Sans"/>
              </a:rPr>
              <a:t> </a:t>
            </a:r>
            <a:r>
              <a:rPr lang="ru-RU" sz="2400" b="0" i="0" dirty="0" err="1" smtClean="0">
                <a:solidFill>
                  <a:srgbClr val="252A38"/>
                </a:solidFill>
                <a:effectLst/>
                <a:latin typeface="PT Sans"/>
              </a:rPr>
              <a:t>тапқанын</a:t>
            </a:r>
            <a:r>
              <a:rPr lang="ru-RU" sz="2400" b="0" i="0" dirty="0" smtClean="0">
                <a:solidFill>
                  <a:srgbClr val="252A38"/>
                </a:solidFill>
                <a:effectLst/>
                <a:latin typeface="PT Sans"/>
              </a:rPr>
              <a:t> </a:t>
            </a:r>
            <a:r>
              <a:rPr lang="ru-RU" sz="2400" b="0" i="0" dirty="0" err="1" smtClean="0">
                <a:solidFill>
                  <a:srgbClr val="252A38"/>
                </a:solidFill>
                <a:effectLst/>
                <a:latin typeface="PT Sans"/>
              </a:rPr>
              <a:t>және</a:t>
            </a:r>
            <a:r>
              <a:rPr lang="ru-RU" sz="2400" b="0" i="0" dirty="0" smtClean="0">
                <a:solidFill>
                  <a:srgbClr val="252A38"/>
                </a:solidFill>
                <a:effectLst/>
                <a:latin typeface="PT Sans"/>
              </a:rPr>
              <a:t> </a:t>
            </a:r>
            <a:r>
              <a:rPr lang="ru-RU" sz="2400" b="0" i="0" dirty="0" err="1" smtClean="0">
                <a:solidFill>
                  <a:srgbClr val="252A38"/>
                </a:solidFill>
                <a:effectLst/>
                <a:latin typeface="PT Sans"/>
              </a:rPr>
              <a:t>қалай</a:t>
            </a:r>
            <a:r>
              <a:rPr lang="ru-RU" sz="2400" b="0" i="0" dirty="0" smtClean="0">
                <a:solidFill>
                  <a:srgbClr val="252A38"/>
                </a:solidFill>
                <a:effectLst/>
                <a:latin typeface="PT Sans"/>
              </a:rPr>
              <a:t> </a:t>
            </a:r>
            <a:r>
              <a:rPr lang="ru-RU" sz="2400" b="0" i="0" dirty="0" err="1" smtClean="0">
                <a:solidFill>
                  <a:srgbClr val="252A38"/>
                </a:solidFill>
                <a:effectLst/>
                <a:latin typeface="PT Sans"/>
              </a:rPr>
              <a:t>жерленгенін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елестету</a:t>
            </a:r>
            <a:r>
              <a:rPr lang="ru-RU" sz="2400" b="0" i="0" dirty="0" smtClean="0">
                <a:solidFill>
                  <a:srgbClr val="252A38"/>
                </a:solidFill>
                <a:effectLst/>
                <a:latin typeface="PT Sans"/>
              </a:rPr>
              <a:t>.</a:t>
            </a:r>
          </a:p>
          <a:p>
            <a:pPr algn="just">
              <a:buFont typeface="Arial" panose="020B0604020202020204" pitchFamily="34" charset="0"/>
              <a:buChar char="•"/>
            </a:pPr>
            <a:r>
              <a:rPr lang="ru-RU" sz="2400" b="0" i="0" dirty="0" err="1" smtClean="0">
                <a:solidFill>
                  <a:srgbClr val="252A38"/>
                </a:solidFill>
                <a:effectLst/>
                <a:latin typeface="PT Sans"/>
              </a:rPr>
              <a:t>Клиентті</a:t>
            </a:r>
            <a:r>
              <a:rPr lang="ru-RU" sz="2400" b="0" i="0" dirty="0" smtClean="0">
                <a:solidFill>
                  <a:srgbClr val="252A38"/>
                </a:solidFill>
                <a:effectLst/>
                <a:latin typeface="PT Sans"/>
              </a:rPr>
              <a:t> </a:t>
            </a:r>
            <a:r>
              <a:rPr lang="ru-RU" sz="2400" b="0" i="0" dirty="0" err="1" smtClean="0">
                <a:solidFill>
                  <a:srgbClr val="252A38"/>
                </a:solidFill>
                <a:effectLst/>
                <a:latin typeface="PT Sans"/>
              </a:rPr>
              <a:t>айықпас</a:t>
            </a:r>
            <a:r>
              <a:rPr lang="ru-RU" sz="2400" b="0" i="0" dirty="0" smtClean="0">
                <a:solidFill>
                  <a:srgbClr val="252A38"/>
                </a:solidFill>
                <a:effectLst/>
                <a:latin typeface="PT Sans"/>
              </a:rPr>
              <a:t> </a:t>
            </a:r>
            <a:r>
              <a:rPr lang="ru-RU" sz="2400" b="0" i="0" dirty="0" err="1" smtClean="0">
                <a:solidFill>
                  <a:srgbClr val="252A38"/>
                </a:solidFill>
                <a:effectLst/>
                <a:latin typeface="PT Sans"/>
              </a:rPr>
              <a:t>дертке</a:t>
            </a:r>
            <a:r>
              <a:rPr lang="ru-RU" sz="2400" b="0" i="0" dirty="0" smtClean="0">
                <a:solidFill>
                  <a:srgbClr val="252A38"/>
                </a:solidFill>
                <a:effectLst/>
                <a:latin typeface="PT Sans"/>
              </a:rPr>
              <a:t> </a:t>
            </a:r>
            <a:r>
              <a:rPr lang="ru-RU" sz="2400" b="0" i="0" dirty="0" err="1" smtClean="0">
                <a:solidFill>
                  <a:srgbClr val="252A38"/>
                </a:solidFill>
                <a:effectLst/>
                <a:latin typeface="PT Sans"/>
              </a:rPr>
              <a:t>шалдыққан</a:t>
            </a:r>
            <a:r>
              <a:rPr lang="ru-RU" sz="2400" b="0" i="0" dirty="0" smtClean="0">
                <a:solidFill>
                  <a:srgbClr val="252A38"/>
                </a:solidFill>
                <a:effectLst/>
                <a:latin typeface="PT Sans"/>
              </a:rPr>
              <a:t> </a:t>
            </a:r>
            <a:r>
              <a:rPr lang="ru-RU" sz="2400" b="0" i="0" dirty="0" err="1" smtClean="0">
                <a:solidFill>
                  <a:srgbClr val="252A38"/>
                </a:solidFill>
                <a:effectLst/>
                <a:latin typeface="PT Sans"/>
              </a:rPr>
              <a:t>адамдармен</a:t>
            </a:r>
            <a:r>
              <a:rPr lang="ru-RU" sz="2400" b="0" i="0" dirty="0" smtClean="0">
                <a:solidFill>
                  <a:srgbClr val="252A38"/>
                </a:solidFill>
                <a:effectLst/>
                <a:latin typeface="PT Sans"/>
              </a:rPr>
              <a:t> </a:t>
            </a:r>
            <a:r>
              <a:rPr lang="ru-RU" sz="2400" b="0" i="0" dirty="0" err="1" smtClean="0">
                <a:solidFill>
                  <a:srgbClr val="252A38"/>
                </a:solidFill>
                <a:effectLst/>
                <a:latin typeface="PT Sans"/>
              </a:rPr>
              <a:t>сөйлесуге</a:t>
            </a:r>
            <a:r>
              <a:rPr lang="ru-RU" sz="2400" b="0" i="0" dirty="0" smtClean="0">
                <a:solidFill>
                  <a:srgbClr val="252A38"/>
                </a:solidFill>
                <a:effectLst/>
                <a:latin typeface="PT Sans"/>
              </a:rPr>
              <a:t> </a:t>
            </a:r>
            <a:r>
              <a:rPr lang="ru-RU" sz="2400" b="0" i="0" dirty="0" err="1" smtClean="0">
                <a:solidFill>
                  <a:srgbClr val="252A38"/>
                </a:solidFill>
                <a:effectLst/>
                <a:latin typeface="PT Sans"/>
              </a:rPr>
              <a:t>және</a:t>
            </a:r>
            <a:r>
              <a:rPr lang="ru-RU" sz="2400" b="0" i="0" dirty="0" smtClean="0">
                <a:solidFill>
                  <a:srgbClr val="252A38"/>
                </a:solidFill>
                <a:effectLst/>
                <a:latin typeface="PT Sans"/>
              </a:rPr>
              <a:t> </a:t>
            </a:r>
            <a:r>
              <a:rPr lang="ru-RU" sz="2400" b="0" i="0" dirty="0" err="1" smtClean="0">
                <a:solidFill>
                  <a:srgbClr val="252A38"/>
                </a:solidFill>
                <a:effectLst/>
                <a:latin typeface="PT Sans"/>
              </a:rPr>
              <a:t>олардың</a:t>
            </a:r>
            <a:r>
              <a:rPr lang="ru-RU" sz="2400" b="0" i="0" dirty="0" smtClean="0">
                <a:solidFill>
                  <a:srgbClr val="252A38"/>
                </a:solidFill>
                <a:effectLst/>
                <a:latin typeface="PT Sans"/>
              </a:rPr>
              <a:t> </a:t>
            </a:r>
            <a:r>
              <a:rPr lang="ru-RU" sz="2400" b="0" i="0" dirty="0" err="1" smtClean="0">
                <a:solidFill>
                  <a:srgbClr val="252A38"/>
                </a:solidFill>
                <a:effectLst/>
                <a:latin typeface="PT Sans"/>
              </a:rPr>
              <a:t>мінез-құлқын</a:t>
            </a:r>
            <a:r>
              <a:rPr lang="ru-RU" sz="2400" b="0" i="0" dirty="0" smtClean="0">
                <a:solidFill>
                  <a:srgbClr val="252A38"/>
                </a:solidFill>
                <a:effectLst/>
                <a:latin typeface="PT Sans"/>
              </a:rPr>
              <a:t> </a:t>
            </a:r>
            <a:r>
              <a:rPr lang="ru-RU" sz="2400" b="0" i="0" dirty="0" err="1" smtClean="0">
                <a:solidFill>
                  <a:srgbClr val="252A38"/>
                </a:solidFill>
                <a:effectLst/>
                <a:latin typeface="PT Sans"/>
              </a:rPr>
              <a:t>байқауға</a:t>
            </a:r>
            <a:r>
              <a:rPr lang="ru-RU" sz="2400" b="0" i="0" dirty="0" smtClean="0">
                <a:solidFill>
                  <a:srgbClr val="252A38"/>
                </a:solidFill>
                <a:effectLst/>
                <a:latin typeface="PT Sans"/>
              </a:rPr>
              <a:t> </a:t>
            </a:r>
            <a:r>
              <a:rPr lang="ru-RU" sz="2400" b="0" i="0" dirty="0" err="1" smtClean="0">
                <a:solidFill>
                  <a:srgbClr val="252A38"/>
                </a:solidFill>
                <a:effectLst/>
                <a:latin typeface="PT Sans"/>
              </a:rPr>
              <a:t>ынталандыру</a:t>
            </a:r>
            <a:r>
              <a:rPr lang="ru-RU" sz="2400" b="0" i="0" dirty="0" smtClean="0">
                <a:solidFill>
                  <a:srgbClr val="252A38"/>
                </a:solidFill>
                <a:effectLst/>
                <a:latin typeface="PT Sans"/>
              </a:rPr>
              <a:t>.</a:t>
            </a:r>
          </a:p>
          <a:p>
            <a:pPr algn="just">
              <a:buFont typeface="Arial" panose="020B0604020202020204" pitchFamily="34" charset="0"/>
              <a:buChar char="•"/>
            </a:pPr>
            <a:r>
              <a:rPr lang="ru-RU" sz="2400" b="0" i="0" dirty="0" err="1" smtClean="0">
                <a:solidFill>
                  <a:srgbClr val="252A38"/>
                </a:solidFill>
                <a:effectLst/>
                <a:latin typeface="PT Sans"/>
              </a:rPr>
              <a:t>Клиентті</a:t>
            </a:r>
            <a:r>
              <a:rPr lang="ru-RU" sz="2400" b="0" i="0" dirty="0" smtClean="0">
                <a:solidFill>
                  <a:srgbClr val="252A38"/>
                </a:solidFill>
                <a:effectLst/>
                <a:latin typeface="PT Sans"/>
              </a:rPr>
              <a:t> </a:t>
            </a:r>
            <a:r>
              <a:rPr lang="ru-RU" sz="2400" b="0" i="0" dirty="0" err="1" smtClean="0">
                <a:solidFill>
                  <a:srgbClr val="252A38"/>
                </a:solidFill>
                <a:effectLst/>
                <a:latin typeface="PT Sans"/>
              </a:rPr>
              <a:t>өмірдің</a:t>
            </a:r>
            <a:r>
              <a:rPr lang="ru-RU" sz="2400" b="0" i="0" dirty="0" smtClean="0">
                <a:solidFill>
                  <a:srgbClr val="252A38"/>
                </a:solidFill>
                <a:effectLst/>
                <a:latin typeface="PT Sans"/>
              </a:rPr>
              <a:t> </a:t>
            </a:r>
            <a:r>
              <a:rPr lang="ru-RU" sz="2400" b="0" i="0" dirty="0" err="1" smtClean="0">
                <a:solidFill>
                  <a:srgbClr val="252A38"/>
                </a:solidFill>
                <a:effectLst/>
                <a:latin typeface="PT Sans"/>
              </a:rPr>
              <a:t>ол</a:t>
            </a:r>
            <a:r>
              <a:rPr lang="ru-RU" sz="2400" b="0" i="0" dirty="0" smtClean="0">
                <a:solidFill>
                  <a:srgbClr val="252A38"/>
                </a:solidFill>
                <a:effectLst/>
                <a:latin typeface="PT Sans"/>
              </a:rPr>
              <a:t> </a:t>
            </a:r>
            <a:r>
              <a:rPr lang="ru-RU" sz="2400" b="0" i="0" dirty="0" err="1" smtClean="0">
                <a:solidFill>
                  <a:srgbClr val="252A38"/>
                </a:solidFill>
                <a:effectLst/>
                <a:latin typeface="PT Sans"/>
              </a:rPr>
              <a:t>әсер</a:t>
            </a:r>
            <a:r>
              <a:rPr lang="ru-RU" sz="2400" b="0" i="0" dirty="0" smtClean="0">
                <a:solidFill>
                  <a:srgbClr val="252A38"/>
                </a:solidFill>
                <a:effectLst/>
                <a:latin typeface="PT Sans"/>
              </a:rPr>
              <a:t> </a:t>
            </a:r>
            <a:r>
              <a:rPr lang="ru-RU" sz="2400" b="0" i="0" dirty="0" err="1" smtClean="0">
                <a:solidFill>
                  <a:srgbClr val="252A38"/>
                </a:solidFill>
                <a:effectLst/>
                <a:latin typeface="PT Sans"/>
              </a:rPr>
              <a:t>ете</a:t>
            </a:r>
            <a:r>
              <a:rPr lang="ru-RU" sz="2400" b="0" i="0" dirty="0" smtClean="0">
                <a:solidFill>
                  <a:srgbClr val="252A38"/>
                </a:solidFill>
                <a:effectLst/>
                <a:latin typeface="PT Sans"/>
              </a:rPr>
              <a:t> </a:t>
            </a:r>
            <a:r>
              <a:rPr lang="ru-RU" sz="2400" b="0" i="0" dirty="0" err="1" smtClean="0">
                <a:solidFill>
                  <a:srgbClr val="252A38"/>
                </a:solidFill>
                <a:effectLst/>
                <a:latin typeface="PT Sans"/>
              </a:rPr>
              <a:t>алатын</a:t>
            </a:r>
            <a:r>
              <a:rPr lang="ru-RU" sz="2400" b="0" i="0" dirty="0" smtClean="0">
                <a:solidFill>
                  <a:srgbClr val="252A38"/>
                </a:solidFill>
                <a:effectLst/>
                <a:latin typeface="PT Sans"/>
              </a:rPr>
              <a:t> </a:t>
            </a:r>
            <a:r>
              <a:rPr lang="ru-RU" sz="2400" b="0" i="0" dirty="0" err="1" smtClean="0">
                <a:solidFill>
                  <a:srgbClr val="252A38"/>
                </a:solidFill>
                <a:effectLst/>
                <a:latin typeface="PT Sans"/>
              </a:rPr>
              <a:t>аспектілерін</a:t>
            </a:r>
            <a:r>
              <a:rPr lang="ru-RU" sz="2400" b="0" i="0" dirty="0" smtClean="0">
                <a:solidFill>
                  <a:srgbClr val="252A38"/>
                </a:solidFill>
                <a:effectLst/>
                <a:latin typeface="PT Sans"/>
              </a:rPr>
              <a:t> </a:t>
            </a:r>
            <a:r>
              <a:rPr lang="ru-RU" sz="2400" b="0" i="0" dirty="0" err="1" smtClean="0">
                <a:solidFill>
                  <a:srgbClr val="252A38"/>
                </a:solidFill>
                <a:effectLst/>
                <a:latin typeface="PT Sans"/>
              </a:rPr>
              <a:t>көбірек</a:t>
            </a:r>
            <a:r>
              <a:rPr lang="ru-RU" sz="2400" b="0" i="0" dirty="0" smtClean="0">
                <a:solidFill>
                  <a:srgbClr val="252A38"/>
                </a:solidFill>
                <a:effectLst/>
                <a:latin typeface="PT Sans"/>
              </a:rPr>
              <a:t> </a:t>
            </a:r>
            <a:r>
              <a:rPr lang="ru-RU" sz="2400" b="0" i="0" dirty="0" err="1" smtClean="0">
                <a:solidFill>
                  <a:srgbClr val="252A38"/>
                </a:solidFill>
                <a:effectLst/>
                <a:latin typeface="PT Sans"/>
              </a:rPr>
              <a:t>бақылауға</a:t>
            </a:r>
            <a:r>
              <a:rPr lang="ru-RU" sz="2400" b="0" i="0" dirty="0" smtClean="0">
                <a:solidFill>
                  <a:srgbClr val="252A38"/>
                </a:solidFill>
                <a:effectLst/>
                <a:latin typeface="PT Sans"/>
              </a:rPr>
              <a:t> </a:t>
            </a:r>
            <a:r>
              <a:rPr lang="ru-RU" sz="2400" b="0" i="0" dirty="0" err="1" smtClean="0">
                <a:solidFill>
                  <a:srgbClr val="252A38"/>
                </a:solidFill>
                <a:effectLst/>
                <a:latin typeface="PT Sans"/>
              </a:rPr>
              <a:t>ынталандыру</a:t>
            </a:r>
            <a:r>
              <a:rPr lang="ru-RU" sz="2400" b="0" i="0" dirty="0" smtClean="0">
                <a:solidFill>
                  <a:srgbClr val="252A38"/>
                </a:solidFill>
                <a:effectLst/>
                <a:latin typeface="PT Sans"/>
              </a:rPr>
              <a:t>.</a:t>
            </a:r>
            <a:endParaRPr lang="ru-RU" sz="2400" b="0" i="0" dirty="0">
              <a:solidFill>
                <a:srgbClr val="252A38"/>
              </a:solidFill>
              <a:effectLst/>
              <a:latin typeface="PT Sans"/>
            </a:endParaRPr>
          </a:p>
        </p:txBody>
      </p:sp>
    </p:spTree>
    <p:extLst>
      <p:ext uri="{BB962C8B-B14F-4D97-AF65-F5344CB8AC3E}">
        <p14:creationId xmlns:p14="http://schemas.microsoft.com/office/powerpoint/2010/main" val="2291634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895740" y="1201561"/>
            <a:ext cx="11056774" cy="4247317"/>
          </a:xfrm>
          <a:prstGeom prst="rect">
            <a:avLst/>
          </a:prstGeom>
        </p:spPr>
        <p:txBody>
          <a:bodyPr wrap="square">
            <a:spAutoFit/>
          </a:bodyPr>
          <a:lstStyle/>
          <a:p>
            <a:r>
              <a:rPr lang="ru-RU" b="0" i="1" dirty="0" err="1" smtClean="0">
                <a:solidFill>
                  <a:srgbClr val="FF0000"/>
                </a:solidFill>
                <a:effectLst/>
                <a:latin typeface="PT Sans"/>
              </a:rPr>
              <a:t>Кінә</a:t>
            </a:r>
            <a:r>
              <a:rPr lang="ru-RU" b="0" i="1" dirty="0" smtClean="0">
                <a:solidFill>
                  <a:srgbClr val="FF0000"/>
                </a:solidFill>
                <a:effectLst/>
                <a:latin typeface="PT Sans"/>
              </a:rPr>
              <a:t> </a:t>
            </a:r>
            <a:r>
              <a:rPr lang="ru-RU" b="0" i="1" dirty="0" err="1" smtClean="0">
                <a:solidFill>
                  <a:srgbClr val="FF0000"/>
                </a:solidFill>
                <a:effectLst/>
                <a:latin typeface="PT Sans"/>
              </a:rPr>
              <a:t>күнделігі</a:t>
            </a:r>
            <a:endParaRPr lang="ru-RU" b="0" i="0" dirty="0" smtClean="0">
              <a:solidFill>
                <a:srgbClr val="FF0000"/>
              </a:solidFill>
              <a:effectLst/>
              <a:latin typeface="PT Sans"/>
            </a:endParaRPr>
          </a:p>
          <a:p>
            <a:r>
              <a:rPr lang="ru-RU" b="0" i="0" dirty="0" err="1" smtClean="0">
                <a:solidFill>
                  <a:srgbClr val="252A38"/>
                </a:solidFill>
                <a:effectLst/>
                <a:latin typeface="PT Sans"/>
              </a:rPr>
              <a:t>Әділдік</a:t>
            </a:r>
            <a:r>
              <a:rPr lang="ru-RU" b="0" i="0" dirty="0" smtClean="0">
                <a:solidFill>
                  <a:srgbClr val="252A38"/>
                </a:solidFill>
                <a:effectLst/>
                <a:latin typeface="PT Sans"/>
              </a:rPr>
              <a:t> </a:t>
            </a:r>
            <a:r>
              <a:rPr lang="ru-RU" b="0" i="0" dirty="0" err="1" smtClean="0">
                <a:solidFill>
                  <a:srgbClr val="252A38"/>
                </a:solidFill>
                <a:effectLst/>
                <a:latin typeface="PT Sans"/>
              </a:rPr>
              <a:t>үшін</a:t>
            </a:r>
            <a:r>
              <a:rPr lang="ru-RU" b="0" i="0" dirty="0" smtClean="0">
                <a:solidFill>
                  <a:srgbClr val="252A38"/>
                </a:solidFill>
                <a:effectLst/>
                <a:latin typeface="PT Sans"/>
              </a:rPr>
              <a:t> </a:t>
            </a:r>
            <a:r>
              <a:rPr lang="ru-RU" b="0" i="0" dirty="0" err="1" smtClean="0">
                <a:solidFill>
                  <a:srgbClr val="252A38"/>
                </a:solidFill>
                <a:effectLst/>
                <a:latin typeface="PT Sans"/>
              </a:rPr>
              <a:t>айталық</a:t>
            </a:r>
            <a:r>
              <a:rPr lang="ru-RU" b="0" i="0" dirty="0" smtClean="0">
                <a:solidFill>
                  <a:srgbClr val="252A38"/>
                </a:solidFill>
                <a:effectLst/>
                <a:latin typeface="PT Sans"/>
              </a:rPr>
              <a:t>, </a:t>
            </a:r>
            <a:r>
              <a:rPr lang="ru-RU" b="0" i="0" dirty="0" err="1" smtClean="0">
                <a:solidFill>
                  <a:srgbClr val="252A38"/>
                </a:solidFill>
                <a:effectLst/>
                <a:latin typeface="PT Sans"/>
              </a:rPr>
              <a:t>экзистенциалды</a:t>
            </a:r>
            <a:r>
              <a:rPr lang="ru-RU" b="0" i="0" dirty="0" smtClean="0">
                <a:solidFill>
                  <a:srgbClr val="252A38"/>
                </a:solidFill>
                <a:effectLst/>
                <a:latin typeface="PT Sans"/>
              </a:rPr>
              <a:t> </a:t>
            </a:r>
            <a:r>
              <a:rPr lang="ru-RU" b="0" i="0" dirty="0" err="1" smtClean="0">
                <a:solidFill>
                  <a:srgbClr val="252A38"/>
                </a:solidFill>
                <a:effectLst/>
                <a:latin typeface="PT Sans"/>
              </a:rPr>
              <a:t>психотехникада</a:t>
            </a:r>
            <a:r>
              <a:rPr lang="ru-RU" b="0" i="0" dirty="0" smtClean="0">
                <a:solidFill>
                  <a:srgbClr val="252A38"/>
                </a:solidFill>
                <a:effectLst/>
                <a:latin typeface="PT Sans"/>
              </a:rPr>
              <a:t>, </a:t>
            </a:r>
            <a:r>
              <a:rPr lang="ru-RU" b="0" i="0" dirty="0" err="1" smtClean="0">
                <a:solidFill>
                  <a:srgbClr val="252A38"/>
                </a:solidFill>
                <a:effectLst/>
                <a:latin typeface="PT Sans"/>
              </a:rPr>
              <a:t>алайда</a:t>
            </a:r>
            <a:r>
              <a:rPr lang="ru-RU" b="0" i="0" dirty="0" smtClean="0">
                <a:solidFill>
                  <a:srgbClr val="252A38"/>
                </a:solidFill>
                <a:effectLst/>
                <a:latin typeface="PT Sans"/>
              </a:rPr>
              <a:t>, </a:t>
            </a:r>
            <a:r>
              <a:rPr lang="ru-RU" b="0" i="0" dirty="0" err="1" smtClean="0">
                <a:solidFill>
                  <a:srgbClr val="252A38"/>
                </a:solidFill>
                <a:effectLst/>
                <a:latin typeface="PT Sans"/>
              </a:rPr>
              <a:t>психотерапияның</a:t>
            </a:r>
            <a:r>
              <a:rPr lang="ru-RU" b="0" i="0" dirty="0" smtClean="0">
                <a:solidFill>
                  <a:srgbClr val="252A38"/>
                </a:solidFill>
                <a:effectLst/>
                <a:latin typeface="PT Sans"/>
              </a:rPr>
              <a:t> </a:t>
            </a:r>
            <a:r>
              <a:rPr lang="ru-RU" b="0" i="0" dirty="0" err="1" smtClean="0">
                <a:solidFill>
                  <a:srgbClr val="252A38"/>
                </a:solidFill>
                <a:effectLst/>
                <a:latin typeface="PT Sans"/>
              </a:rPr>
              <a:t>көптеген</a:t>
            </a:r>
            <a:r>
              <a:rPr lang="ru-RU" b="0" i="0" dirty="0" smtClean="0">
                <a:solidFill>
                  <a:srgbClr val="252A38"/>
                </a:solidFill>
                <a:effectLst/>
                <a:latin typeface="PT Sans"/>
              </a:rPr>
              <a:t> </a:t>
            </a:r>
            <a:r>
              <a:rPr lang="ru-RU" b="0" i="0" dirty="0" err="1" smtClean="0">
                <a:solidFill>
                  <a:srgbClr val="252A38"/>
                </a:solidFill>
                <a:effectLst/>
                <a:latin typeface="PT Sans"/>
              </a:rPr>
              <a:t>басқа</a:t>
            </a:r>
            <a:r>
              <a:rPr lang="ru-RU" b="0" i="0" dirty="0" smtClean="0">
                <a:solidFill>
                  <a:srgbClr val="252A38"/>
                </a:solidFill>
                <a:effectLst/>
                <a:latin typeface="PT Sans"/>
              </a:rPr>
              <a:t> </a:t>
            </a:r>
            <a:r>
              <a:rPr lang="ru-RU" b="0" i="0" dirty="0" err="1" smtClean="0">
                <a:solidFill>
                  <a:srgbClr val="252A38"/>
                </a:solidFill>
                <a:effectLst/>
                <a:latin typeface="PT Sans"/>
              </a:rPr>
              <a:t>салаларындағы</a:t>
            </a:r>
            <a:r>
              <a:rPr lang="ru-RU" b="0" i="0" dirty="0" smtClean="0">
                <a:solidFill>
                  <a:srgbClr val="252A38"/>
                </a:solidFill>
                <a:effectLst/>
                <a:latin typeface="PT Sans"/>
              </a:rPr>
              <a:t> </a:t>
            </a:r>
            <a:r>
              <a:rPr lang="ru-RU" b="0" i="0" dirty="0" err="1" smtClean="0">
                <a:solidFill>
                  <a:srgbClr val="252A38"/>
                </a:solidFill>
                <a:effectLst/>
                <a:latin typeface="PT Sans"/>
              </a:rPr>
              <a:t>сияқты</a:t>
            </a:r>
            <a:r>
              <a:rPr lang="ru-RU" b="0" i="0" dirty="0" smtClean="0">
                <a:solidFill>
                  <a:srgbClr val="252A38"/>
                </a:solidFill>
                <a:effectLst/>
                <a:latin typeface="PT Sans"/>
              </a:rPr>
              <a:t> (</a:t>
            </a:r>
            <a:r>
              <a:rPr lang="ru-RU" b="0" i="0" dirty="0" err="1" smtClean="0">
                <a:solidFill>
                  <a:srgbClr val="252A38"/>
                </a:solidFill>
                <a:effectLst/>
                <a:latin typeface="PT Sans"/>
              </a:rPr>
              <a:t>мысалы</a:t>
            </a:r>
            <a:r>
              <a:rPr lang="ru-RU" b="0" i="0" dirty="0" smtClean="0">
                <a:solidFill>
                  <a:srgbClr val="252A38"/>
                </a:solidFill>
                <a:effectLst/>
                <a:latin typeface="PT Sans"/>
              </a:rPr>
              <a:t>, </a:t>
            </a:r>
            <a:r>
              <a:rPr lang="ru-RU" b="0" i="0" dirty="0" err="1" smtClean="0">
                <a:solidFill>
                  <a:srgbClr val="252A38"/>
                </a:solidFill>
                <a:effectLst/>
                <a:latin typeface="PT Sans"/>
              </a:rPr>
              <a:t>гештальттерапия</a:t>
            </a:r>
            <a:r>
              <a:rPr lang="ru-RU" b="0" i="0" dirty="0" smtClean="0">
                <a:solidFill>
                  <a:srgbClr val="252A38"/>
                </a:solidFill>
                <a:effectLst/>
                <a:latin typeface="PT Sans"/>
              </a:rPr>
              <a:t>, </a:t>
            </a:r>
            <a:r>
              <a:rPr lang="ru-RU" b="0" i="0" dirty="0" err="1" smtClean="0">
                <a:solidFill>
                  <a:srgbClr val="252A38"/>
                </a:solidFill>
                <a:effectLst/>
                <a:latin typeface="PT Sans"/>
              </a:rPr>
              <a:t>имплозив</a:t>
            </a:r>
            <a:r>
              <a:rPr lang="ru-RU" b="0" i="0" dirty="0" smtClean="0">
                <a:solidFill>
                  <a:srgbClr val="252A38"/>
                </a:solidFill>
                <a:effectLst/>
                <a:latin typeface="PT Sans"/>
              </a:rPr>
              <a:t> терапия, биоэнергетика, </a:t>
            </a:r>
            <a:r>
              <a:rPr lang="ru-RU" b="0" i="0" dirty="0" err="1" smtClean="0">
                <a:solidFill>
                  <a:srgbClr val="252A38"/>
                </a:solidFill>
                <a:effectLst/>
                <a:latin typeface="PT Sans"/>
              </a:rPr>
              <a:t>психодрама</a:t>
            </a:r>
            <a:r>
              <a:rPr lang="ru-RU" b="0" i="0" dirty="0" smtClean="0">
                <a:solidFill>
                  <a:srgbClr val="252A38"/>
                </a:solidFill>
                <a:effectLst/>
                <a:latin typeface="PT Sans"/>
              </a:rPr>
              <a:t>) </a:t>
            </a:r>
            <a:r>
              <a:rPr lang="ru-RU" b="0" i="0" dirty="0" err="1" smtClean="0">
                <a:solidFill>
                  <a:srgbClr val="252A38"/>
                </a:solidFill>
                <a:effectLst/>
                <a:latin typeface="PT Sans"/>
              </a:rPr>
              <a:t>консультанттар</a:t>
            </a:r>
            <a:r>
              <a:rPr lang="ru-RU" b="0" i="0" dirty="0" smtClean="0">
                <a:solidFill>
                  <a:srgbClr val="252A38"/>
                </a:solidFill>
                <a:effectLst/>
                <a:latin typeface="PT Sans"/>
              </a:rPr>
              <a:t> </a:t>
            </a:r>
            <a:r>
              <a:rPr lang="ru-RU" b="0" i="0" dirty="0" err="1" smtClean="0">
                <a:solidFill>
                  <a:srgbClr val="252A38"/>
                </a:solidFill>
                <a:effectLst/>
                <a:latin typeface="PT Sans"/>
              </a:rPr>
              <a:t>клиенттің</a:t>
            </a:r>
            <a:r>
              <a:rPr lang="ru-RU" b="0" i="0" dirty="0" smtClean="0">
                <a:solidFill>
                  <a:srgbClr val="252A38"/>
                </a:solidFill>
                <a:effectLst/>
                <a:latin typeface="PT Sans"/>
              </a:rPr>
              <a:t> </a:t>
            </a:r>
            <a:r>
              <a:rPr lang="ru-RU" b="0" i="0" dirty="0" err="1" smtClean="0">
                <a:solidFill>
                  <a:srgbClr val="252A38"/>
                </a:solidFill>
                <a:effectLst/>
                <a:latin typeface="PT Sans"/>
              </a:rPr>
              <a:t>сезіну</a:t>
            </a:r>
            <a:r>
              <a:rPr lang="ru-RU" b="0" i="0" dirty="0" smtClean="0">
                <a:solidFill>
                  <a:srgbClr val="252A38"/>
                </a:solidFill>
                <a:effectLst/>
                <a:latin typeface="PT Sans"/>
              </a:rPr>
              <a:t> </a:t>
            </a:r>
            <a:r>
              <a:rPr lang="ru-RU" b="0" i="0" dirty="0" err="1" smtClean="0">
                <a:solidFill>
                  <a:srgbClr val="252A38"/>
                </a:solidFill>
                <a:effectLst/>
                <a:latin typeface="PT Sans"/>
              </a:rPr>
              <a:t>қабілетсіздігімен</a:t>
            </a:r>
            <a:r>
              <a:rPr lang="ru-RU" b="0" i="0" dirty="0" smtClean="0">
                <a:solidFill>
                  <a:srgbClr val="252A38"/>
                </a:solidFill>
                <a:effectLst/>
                <a:latin typeface="PT Sans"/>
              </a:rPr>
              <a:t> </a:t>
            </a:r>
            <a:r>
              <a:rPr lang="ru-RU" b="0" i="0" dirty="0" err="1" smtClean="0">
                <a:solidFill>
                  <a:srgbClr val="252A38"/>
                </a:solidFill>
                <a:effectLst/>
                <a:latin typeface="PT Sans"/>
              </a:rPr>
              <a:t>көбірек</a:t>
            </a:r>
            <a:r>
              <a:rPr lang="ru-RU" b="0" i="0" dirty="0" smtClean="0">
                <a:solidFill>
                  <a:srgbClr val="252A38"/>
                </a:solidFill>
                <a:effectLst/>
                <a:latin typeface="PT Sans"/>
              </a:rPr>
              <a:t> </a:t>
            </a:r>
            <a:r>
              <a:rPr lang="ru-RU" b="0" i="0" dirty="0" err="1" smtClean="0">
                <a:solidFill>
                  <a:srgbClr val="252A38"/>
                </a:solidFill>
                <a:effectLst/>
                <a:latin typeface="PT Sans"/>
              </a:rPr>
              <a:t>жұмыс</a:t>
            </a:r>
            <a:r>
              <a:rPr lang="ru-RU" b="0" i="0" dirty="0" smtClean="0">
                <a:solidFill>
                  <a:srgbClr val="252A38"/>
                </a:solidFill>
                <a:effectLst/>
                <a:latin typeface="PT Sans"/>
              </a:rPr>
              <a:t> </a:t>
            </a:r>
            <a:r>
              <a:rPr lang="ru-RU" b="0" i="0" dirty="0" err="1" smtClean="0">
                <a:solidFill>
                  <a:srgbClr val="252A38"/>
                </a:solidFill>
                <a:effectLst/>
                <a:latin typeface="PT Sans"/>
              </a:rPr>
              <a:t>істейді</a:t>
            </a:r>
            <a:r>
              <a:rPr lang="ru-RU" b="0" i="0" dirty="0" smtClean="0">
                <a:solidFill>
                  <a:srgbClr val="252A38"/>
                </a:solidFill>
                <a:effectLst/>
                <a:latin typeface="PT Sans"/>
              </a:rPr>
              <a:t>, оны </a:t>
            </a:r>
            <a:r>
              <a:rPr lang="ru-RU" b="0" i="0" dirty="0" err="1" smtClean="0">
                <a:solidFill>
                  <a:srgbClr val="252A38"/>
                </a:solidFill>
                <a:effectLst/>
                <a:latin typeface="PT Sans"/>
              </a:rPr>
              <a:t>ата</a:t>
            </a:r>
            <a:r>
              <a:rPr lang="ru-RU" b="0" i="0" dirty="0" smtClean="0">
                <a:solidFill>
                  <a:srgbClr val="252A38"/>
                </a:solidFill>
                <a:effectLst/>
                <a:latin typeface="PT Sans"/>
              </a:rPr>
              <a:t>-баба </a:t>
            </a:r>
            <a:r>
              <a:rPr lang="ru-RU" b="0" i="0" dirty="0" err="1" smtClean="0">
                <a:solidFill>
                  <a:srgbClr val="252A38"/>
                </a:solidFill>
                <a:effectLst/>
                <a:latin typeface="PT Sans"/>
              </a:rPr>
              <a:t>деп</a:t>
            </a:r>
            <a:r>
              <a:rPr lang="ru-RU" b="0" i="0" dirty="0" smtClean="0">
                <a:solidFill>
                  <a:srgbClr val="252A38"/>
                </a:solidFill>
                <a:effectLst/>
                <a:latin typeface="PT Sans"/>
              </a:rPr>
              <a:t> </a:t>
            </a:r>
            <a:r>
              <a:rPr lang="ru-RU" b="0" i="0" dirty="0" err="1" smtClean="0">
                <a:solidFill>
                  <a:srgbClr val="252A38"/>
                </a:solidFill>
                <a:effectLst/>
                <a:latin typeface="PT Sans"/>
              </a:rPr>
              <a:t>есептейді</a:t>
            </a:r>
            <a:r>
              <a:rPr lang="ru-RU" b="0" i="0" dirty="0" smtClean="0">
                <a:solidFill>
                  <a:srgbClr val="252A38"/>
                </a:solidFill>
                <a:effectLst/>
                <a:latin typeface="PT Sans"/>
              </a:rPr>
              <a:t>. </a:t>
            </a:r>
            <a:r>
              <a:rPr lang="ru-RU" b="0" i="0" dirty="0" err="1" smtClean="0">
                <a:solidFill>
                  <a:srgbClr val="252A38"/>
                </a:solidFill>
                <a:effectLst/>
                <a:latin typeface="PT Sans"/>
              </a:rPr>
              <a:t>оның</a:t>
            </a:r>
            <a:r>
              <a:rPr lang="ru-RU" b="0" i="0" dirty="0" smtClean="0">
                <a:solidFill>
                  <a:srgbClr val="252A38"/>
                </a:solidFill>
                <a:effectLst/>
                <a:latin typeface="PT Sans"/>
              </a:rPr>
              <a:t> </a:t>
            </a:r>
            <a:r>
              <a:rPr lang="ru-RU" b="0" i="0" dirty="0" err="1" smtClean="0">
                <a:solidFill>
                  <a:srgbClr val="252A38"/>
                </a:solidFill>
                <a:effectLst/>
                <a:latin typeface="PT Sans"/>
              </a:rPr>
              <a:t>қалау</a:t>
            </a:r>
            <a:r>
              <a:rPr lang="ru-RU" b="0" i="0" dirty="0" smtClean="0">
                <a:solidFill>
                  <a:srgbClr val="252A38"/>
                </a:solidFill>
                <a:effectLst/>
                <a:latin typeface="PT Sans"/>
              </a:rPr>
              <a:t> </a:t>
            </a:r>
            <a:r>
              <a:rPr lang="ru-RU" b="0" i="0" dirty="0" err="1" smtClean="0">
                <a:solidFill>
                  <a:srgbClr val="252A38"/>
                </a:solidFill>
                <a:effectLst/>
                <a:latin typeface="PT Sans"/>
              </a:rPr>
              <a:t>қабілетсіздігінен</a:t>
            </a:r>
            <a:r>
              <a:rPr lang="ru-RU" b="0" i="0" dirty="0" smtClean="0">
                <a:solidFill>
                  <a:srgbClr val="252A38"/>
                </a:solidFill>
                <a:effectLst/>
                <a:latin typeface="PT Sans"/>
              </a:rPr>
              <a:t>. </a:t>
            </a:r>
            <a:r>
              <a:rPr lang="ru-RU" b="0" i="0" dirty="0" err="1" smtClean="0">
                <a:solidFill>
                  <a:srgbClr val="252A38"/>
                </a:solidFill>
                <a:effectLst/>
                <a:latin typeface="PT Sans"/>
              </a:rPr>
              <a:t>И.Ялом</a:t>
            </a:r>
            <a:r>
              <a:rPr lang="ru-RU" b="0" i="0" dirty="0" smtClean="0">
                <a:solidFill>
                  <a:srgbClr val="252A38"/>
                </a:solidFill>
                <a:effectLst/>
                <a:latin typeface="PT Sans"/>
              </a:rPr>
              <a:t> «</a:t>
            </a:r>
            <a:r>
              <a:rPr lang="ru-RU" b="0" i="0" dirty="0" err="1" smtClean="0">
                <a:solidFill>
                  <a:srgbClr val="252A38"/>
                </a:solidFill>
                <a:effectLst/>
                <a:latin typeface="PT Sans"/>
              </a:rPr>
              <a:t>сезімдері</a:t>
            </a:r>
            <a:r>
              <a:rPr lang="ru-RU" b="0" i="0" dirty="0" smtClean="0">
                <a:solidFill>
                  <a:srgbClr val="252A38"/>
                </a:solidFill>
                <a:effectLst/>
                <a:latin typeface="PT Sans"/>
              </a:rPr>
              <a:t>» </a:t>
            </a:r>
            <a:r>
              <a:rPr lang="ru-RU" b="0" i="0" dirty="0" err="1" smtClean="0">
                <a:solidFill>
                  <a:srgbClr val="252A38"/>
                </a:solidFill>
                <a:effectLst/>
                <a:latin typeface="PT Sans"/>
              </a:rPr>
              <a:t>бітеліп</a:t>
            </a:r>
            <a:r>
              <a:rPr lang="ru-RU" b="0" i="0" dirty="0" smtClean="0">
                <a:solidFill>
                  <a:srgbClr val="252A38"/>
                </a:solidFill>
                <a:effectLst/>
                <a:latin typeface="PT Sans"/>
              </a:rPr>
              <a:t> </a:t>
            </a:r>
            <a:r>
              <a:rPr lang="ru-RU" b="0" i="0" dirty="0" err="1" smtClean="0">
                <a:solidFill>
                  <a:srgbClr val="252A38"/>
                </a:solidFill>
                <a:effectLst/>
                <a:latin typeface="PT Sans"/>
              </a:rPr>
              <a:t>қалған</a:t>
            </a:r>
            <a:r>
              <a:rPr lang="ru-RU" b="0" i="0" dirty="0" smtClean="0">
                <a:solidFill>
                  <a:srgbClr val="252A38"/>
                </a:solidFill>
                <a:effectLst/>
                <a:latin typeface="PT Sans"/>
              </a:rPr>
              <a:t> </a:t>
            </a:r>
            <a:r>
              <a:rPr lang="ru-RU" b="0" i="0" dirty="0" err="1" smtClean="0">
                <a:solidFill>
                  <a:srgbClr val="252A38"/>
                </a:solidFill>
                <a:effectLst/>
                <a:latin typeface="PT Sans"/>
              </a:rPr>
              <a:t>клиенттердің</a:t>
            </a:r>
            <a:r>
              <a:rPr lang="ru-RU" b="0" i="0" dirty="0" smtClean="0">
                <a:solidFill>
                  <a:srgbClr val="252A38"/>
                </a:solidFill>
                <a:effectLst/>
                <a:latin typeface="PT Sans"/>
              </a:rPr>
              <a:t> </a:t>
            </a:r>
            <a:r>
              <a:rPr lang="ru-RU" b="0" i="0" dirty="0" err="1" smtClean="0">
                <a:solidFill>
                  <a:srgbClr val="252A38"/>
                </a:solidFill>
                <a:effectLst/>
                <a:latin typeface="PT Sans"/>
              </a:rPr>
              <a:t>психотерапиясы</a:t>
            </a:r>
            <a:r>
              <a:rPr lang="ru-RU" b="0" i="0" dirty="0" smtClean="0">
                <a:solidFill>
                  <a:srgbClr val="252A38"/>
                </a:solidFill>
                <a:effectLst/>
                <a:latin typeface="PT Sans"/>
              </a:rPr>
              <a:t> </a:t>
            </a:r>
            <a:r>
              <a:rPr lang="ru-RU" b="0" i="0" dirty="0" err="1" smtClean="0">
                <a:solidFill>
                  <a:srgbClr val="252A38"/>
                </a:solidFill>
                <a:effectLst/>
                <a:latin typeface="PT Sans"/>
              </a:rPr>
              <a:t>баяу</a:t>
            </a:r>
            <a:r>
              <a:rPr lang="ru-RU" b="0" i="0" dirty="0" smtClean="0">
                <a:solidFill>
                  <a:srgbClr val="252A38"/>
                </a:solidFill>
                <a:effectLst/>
                <a:latin typeface="PT Sans"/>
              </a:rPr>
              <a:t> </a:t>
            </a:r>
            <a:r>
              <a:rPr lang="ru-RU" b="0" i="0" dirty="0" err="1" smtClean="0">
                <a:solidFill>
                  <a:srgbClr val="252A38"/>
                </a:solidFill>
                <a:effectLst/>
                <a:latin typeface="PT Sans"/>
              </a:rPr>
              <a:t>және</a:t>
            </a:r>
            <a:r>
              <a:rPr lang="ru-RU" b="0" i="0" dirty="0" smtClean="0">
                <a:solidFill>
                  <a:srgbClr val="252A38"/>
                </a:solidFill>
                <a:effectLst/>
                <a:latin typeface="PT Sans"/>
              </a:rPr>
              <a:t> </a:t>
            </a:r>
            <a:r>
              <a:rPr lang="ru-RU" b="0" i="0" dirty="0" err="1" smtClean="0">
                <a:solidFill>
                  <a:srgbClr val="252A38"/>
                </a:solidFill>
                <a:effectLst/>
                <a:latin typeface="PT Sans"/>
              </a:rPr>
              <a:t>көп</a:t>
            </a:r>
            <a:r>
              <a:rPr lang="ru-RU" b="0" i="0" dirty="0" smtClean="0">
                <a:solidFill>
                  <a:srgbClr val="252A38"/>
                </a:solidFill>
                <a:effectLst/>
                <a:latin typeface="PT Sans"/>
              </a:rPr>
              <a:t> </a:t>
            </a:r>
            <a:r>
              <a:rPr lang="ru-RU" b="0" i="0" dirty="0" err="1" smtClean="0">
                <a:solidFill>
                  <a:srgbClr val="252A38"/>
                </a:solidFill>
                <a:effectLst/>
                <a:latin typeface="PT Sans"/>
              </a:rPr>
              <a:t>еңбекті</a:t>
            </a:r>
            <a:r>
              <a:rPr lang="ru-RU" b="0" i="0" dirty="0" smtClean="0">
                <a:solidFill>
                  <a:srgbClr val="252A38"/>
                </a:solidFill>
                <a:effectLst/>
                <a:latin typeface="PT Sans"/>
              </a:rPr>
              <a:t> </a:t>
            </a:r>
            <a:r>
              <a:rPr lang="ru-RU" b="0" i="0" dirty="0" err="1" smtClean="0">
                <a:solidFill>
                  <a:srgbClr val="252A38"/>
                </a:solidFill>
                <a:effectLst/>
                <a:latin typeface="PT Sans"/>
              </a:rPr>
              <a:t>қажет</a:t>
            </a:r>
            <a:r>
              <a:rPr lang="ru-RU" b="0" i="0" dirty="0" smtClean="0">
                <a:solidFill>
                  <a:srgbClr val="252A38"/>
                </a:solidFill>
                <a:effectLst/>
                <a:latin typeface="PT Sans"/>
              </a:rPr>
              <a:t> </a:t>
            </a:r>
            <a:r>
              <a:rPr lang="ru-RU" b="0" i="0" dirty="0" err="1" smtClean="0">
                <a:solidFill>
                  <a:srgbClr val="252A38"/>
                </a:solidFill>
                <a:effectLst/>
                <a:latin typeface="PT Sans"/>
              </a:rPr>
              <a:t>ететінін</a:t>
            </a:r>
            <a:r>
              <a:rPr lang="ru-RU" b="0" i="0" dirty="0" smtClean="0">
                <a:solidFill>
                  <a:srgbClr val="252A38"/>
                </a:solidFill>
                <a:effectLst/>
                <a:latin typeface="PT Sans"/>
              </a:rPr>
              <a:t>, ал консультант клиентке: «</a:t>
            </a:r>
            <a:r>
              <a:rPr lang="ru-RU" b="0" i="0" dirty="0" err="1" smtClean="0">
                <a:solidFill>
                  <a:srgbClr val="252A38"/>
                </a:solidFill>
                <a:effectLst/>
                <a:latin typeface="PT Sans"/>
              </a:rPr>
              <a:t>Сіз</a:t>
            </a:r>
            <a:r>
              <a:rPr lang="ru-RU" b="0" i="0" dirty="0" smtClean="0">
                <a:solidFill>
                  <a:srgbClr val="252A38"/>
                </a:solidFill>
                <a:effectLst/>
                <a:latin typeface="PT Sans"/>
              </a:rPr>
              <a:t> не </a:t>
            </a:r>
            <a:r>
              <a:rPr lang="ru-RU" b="0" i="0" dirty="0" err="1" smtClean="0">
                <a:solidFill>
                  <a:srgbClr val="252A38"/>
                </a:solidFill>
                <a:effectLst/>
                <a:latin typeface="PT Sans"/>
              </a:rPr>
              <a:t>сезінесіз</a:t>
            </a:r>
            <a:r>
              <a:rPr lang="ru-RU" b="0" i="0" dirty="0" smtClean="0">
                <a:solidFill>
                  <a:srgbClr val="252A38"/>
                </a:solidFill>
                <a:effectLst/>
                <a:latin typeface="PT Sans"/>
              </a:rPr>
              <a:t>?» </a:t>
            </a:r>
            <a:r>
              <a:rPr lang="ru-RU" b="0" i="0" dirty="0" err="1" smtClean="0">
                <a:solidFill>
                  <a:srgbClr val="252A38"/>
                </a:solidFill>
                <a:effectLst/>
                <a:latin typeface="PT Sans"/>
              </a:rPr>
              <a:t>деген</a:t>
            </a:r>
            <a:r>
              <a:rPr lang="ru-RU" b="0" i="0" dirty="0" smtClean="0">
                <a:solidFill>
                  <a:srgbClr val="252A38"/>
                </a:solidFill>
                <a:effectLst/>
                <a:latin typeface="PT Sans"/>
              </a:rPr>
              <a:t> </a:t>
            </a:r>
            <a:r>
              <a:rPr lang="ru-RU" b="0" i="0" dirty="0" err="1" smtClean="0">
                <a:solidFill>
                  <a:srgbClr val="252A38"/>
                </a:solidFill>
                <a:effectLst/>
                <a:latin typeface="PT Sans"/>
              </a:rPr>
              <a:t>сұрақты</a:t>
            </a:r>
            <a:r>
              <a:rPr lang="ru-RU" b="0" i="0" dirty="0" smtClean="0">
                <a:solidFill>
                  <a:srgbClr val="252A38"/>
                </a:solidFill>
                <a:effectLst/>
                <a:latin typeface="PT Sans"/>
              </a:rPr>
              <a:t> </a:t>
            </a:r>
            <a:r>
              <a:rPr lang="ru-RU" b="0" i="0" dirty="0" err="1" smtClean="0">
                <a:solidFill>
                  <a:srgbClr val="252A38"/>
                </a:solidFill>
                <a:effectLst/>
                <a:latin typeface="PT Sans"/>
              </a:rPr>
              <a:t>қайта-қайта</a:t>
            </a:r>
            <a:r>
              <a:rPr lang="ru-RU" b="0" i="0" dirty="0" smtClean="0">
                <a:solidFill>
                  <a:srgbClr val="252A38"/>
                </a:solidFill>
                <a:effectLst/>
                <a:latin typeface="PT Sans"/>
              </a:rPr>
              <a:t> </a:t>
            </a:r>
            <a:r>
              <a:rPr lang="ru-RU" b="0" i="0" dirty="0" err="1" smtClean="0">
                <a:solidFill>
                  <a:srgbClr val="252A38"/>
                </a:solidFill>
                <a:effectLst/>
                <a:latin typeface="PT Sans"/>
              </a:rPr>
              <a:t>қоя</a:t>
            </a:r>
            <a:r>
              <a:rPr lang="ru-RU" b="0" i="0" dirty="0" smtClean="0">
                <a:solidFill>
                  <a:srgbClr val="252A38"/>
                </a:solidFill>
                <a:effectLst/>
                <a:latin typeface="PT Sans"/>
              </a:rPr>
              <a:t> </a:t>
            </a:r>
            <a:r>
              <a:rPr lang="ru-RU" b="0" i="0" dirty="0" err="1" smtClean="0">
                <a:solidFill>
                  <a:srgbClr val="252A38"/>
                </a:solidFill>
                <a:effectLst/>
                <a:latin typeface="PT Sans"/>
              </a:rPr>
              <a:t>отырып</a:t>
            </a:r>
            <a:r>
              <a:rPr lang="ru-RU" b="0" i="0" dirty="0" smtClean="0">
                <a:solidFill>
                  <a:srgbClr val="252A38"/>
                </a:solidFill>
                <a:effectLst/>
                <a:latin typeface="PT Sans"/>
              </a:rPr>
              <a:t>, </a:t>
            </a:r>
            <a:r>
              <a:rPr lang="ru-RU" b="0" i="0" dirty="0" err="1" smtClean="0">
                <a:solidFill>
                  <a:srgbClr val="252A38"/>
                </a:solidFill>
                <a:effectLst/>
                <a:latin typeface="PT Sans"/>
              </a:rPr>
              <a:t>табанды</a:t>
            </a:r>
            <a:r>
              <a:rPr lang="ru-RU" b="0" i="0" dirty="0" smtClean="0">
                <a:solidFill>
                  <a:srgbClr val="252A38"/>
                </a:solidFill>
                <a:effectLst/>
                <a:latin typeface="PT Sans"/>
              </a:rPr>
              <a:t> </a:t>
            </a:r>
            <a:r>
              <a:rPr lang="ru-RU" b="0" i="0" dirty="0" err="1" smtClean="0">
                <a:solidFill>
                  <a:srgbClr val="252A38"/>
                </a:solidFill>
                <a:effectLst/>
                <a:latin typeface="PT Sans"/>
              </a:rPr>
              <a:t>болуы</a:t>
            </a:r>
            <a:r>
              <a:rPr lang="ru-RU" b="0" i="0" dirty="0" smtClean="0">
                <a:solidFill>
                  <a:srgbClr val="252A38"/>
                </a:solidFill>
                <a:effectLst/>
                <a:latin typeface="PT Sans"/>
              </a:rPr>
              <a:t> </a:t>
            </a:r>
            <a:r>
              <a:rPr lang="ru-RU" b="0" i="0" dirty="0" err="1" smtClean="0">
                <a:solidFill>
                  <a:srgbClr val="252A38"/>
                </a:solidFill>
                <a:effectLst/>
                <a:latin typeface="PT Sans"/>
              </a:rPr>
              <a:t>керектігін</a:t>
            </a:r>
            <a:r>
              <a:rPr lang="ru-RU" b="0" i="0" dirty="0" smtClean="0">
                <a:solidFill>
                  <a:srgbClr val="252A38"/>
                </a:solidFill>
                <a:effectLst/>
                <a:latin typeface="PT Sans"/>
              </a:rPr>
              <a:t> </a:t>
            </a:r>
            <a:r>
              <a:rPr lang="ru-RU" b="0" i="0" dirty="0" err="1" smtClean="0">
                <a:solidFill>
                  <a:srgbClr val="252A38"/>
                </a:solidFill>
                <a:effectLst/>
                <a:latin typeface="PT Sans"/>
              </a:rPr>
              <a:t>атап</a:t>
            </a:r>
            <a:r>
              <a:rPr lang="ru-RU" b="0" i="0" dirty="0" smtClean="0">
                <a:solidFill>
                  <a:srgbClr val="252A38"/>
                </a:solidFill>
                <a:effectLst/>
                <a:latin typeface="PT Sans"/>
              </a:rPr>
              <a:t> </a:t>
            </a:r>
            <a:r>
              <a:rPr lang="ru-RU" b="0" i="0" dirty="0" err="1" smtClean="0">
                <a:solidFill>
                  <a:srgbClr val="252A38"/>
                </a:solidFill>
                <a:effectLst/>
                <a:latin typeface="PT Sans"/>
              </a:rPr>
              <a:t>өтті</a:t>
            </a:r>
            <a:r>
              <a:rPr lang="ru-RU" b="0" i="0" dirty="0" smtClean="0">
                <a:solidFill>
                  <a:srgbClr val="252A38"/>
                </a:solidFill>
                <a:effectLst/>
                <a:latin typeface="PT Sans"/>
              </a:rPr>
              <a:t>; «Сен </a:t>
            </a:r>
            <a:r>
              <a:rPr lang="ru-RU" b="0" i="0" dirty="0" err="1" smtClean="0">
                <a:solidFill>
                  <a:srgbClr val="252A38"/>
                </a:solidFill>
                <a:effectLst/>
                <a:latin typeface="PT Sans"/>
              </a:rPr>
              <a:t>нені</a:t>
            </a:r>
            <a:r>
              <a:rPr lang="ru-RU" b="0" i="0" dirty="0" smtClean="0">
                <a:solidFill>
                  <a:srgbClr val="252A38"/>
                </a:solidFill>
                <a:effectLst/>
                <a:latin typeface="PT Sans"/>
              </a:rPr>
              <a:t> </a:t>
            </a:r>
            <a:r>
              <a:rPr lang="ru-RU" b="0" i="0" dirty="0" err="1" smtClean="0">
                <a:solidFill>
                  <a:srgbClr val="252A38"/>
                </a:solidFill>
                <a:effectLst/>
                <a:latin typeface="PT Sans"/>
              </a:rPr>
              <a:t>қалайсың</a:t>
            </a:r>
            <a:r>
              <a:rPr lang="ru-RU" b="0" i="0" dirty="0" smtClean="0">
                <a:solidFill>
                  <a:srgbClr val="252A38"/>
                </a:solidFill>
                <a:effectLst/>
                <a:latin typeface="PT Sans"/>
              </a:rPr>
              <a:t>?»</a:t>
            </a:r>
          </a:p>
          <a:p>
            <a:pPr>
              <a:buFont typeface="Arial" panose="020B0604020202020204" pitchFamily="34" charset="0"/>
              <a:buChar char="•"/>
            </a:pPr>
            <a:r>
              <a:rPr lang="ru-RU" b="0" i="1" dirty="0" err="1" smtClean="0">
                <a:solidFill>
                  <a:srgbClr val="252A38"/>
                </a:solidFill>
                <a:effectLst/>
                <a:latin typeface="PT Sans"/>
              </a:rPr>
              <a:t>Шешім</a:t>
            </a:r>
            <a:r>
              <a:rPr lang="ru-RU" b="0" i="1" dirty="0" smtClean="0">
                <a:solidFill>
                  <a:srgbClr val="252A38"/>
                </a:solidFill>
                <a:effectLst/>
                <a:latin typeface="PT Sans"/>
              </a:rPr>
              <a:t> </a:t>
            </a:r>
            <a:r>
              <a:rPr lang="ru-RU" b="0" i="1" dirty="0" err="1" smtClean="0">
                <a:solidFill>
                  <a:srgbClr val="252A38"/>
                </a:solidFill>
                <a:effectLst/>
                <a:latin typeface="PT Sans"/>
              </a:rPr>
              <a:t>қабылдауды</a:t>
            </a:r>
            <a:r>
              <a:rPr lang="ru-RU" b="0" i="1" dirty="0" smtClean="0">
                <a:solidFill>
                  <a:srgbClr val="252A38"/>
                </a:solidFill>
                <a:effectLst/>
                <a:latin typeface="PT Sans"/>
              </a:rPr>
              <a:t> </a:t>
            </a:r>
            <a:r>
              <a:rPr lang="ru-RU" b="0" i="1" dirty="0" err="1" smtClean="0">
                <a:solidFill>
                  <a:srgbClr val="252A38"/>
                </a:solidFill>
                <a:effectLst/>
                <a:latin typeface="PT Sans"/>
              </a:rPr>
              <a:t>жеңілдету.</a:t>
            </a:r>
            <a:r>
              <a:rPr lang="ru-RU" b="0" i="0" dirty="0" err="1" smtClean="0">
                <a:solidFill>
                  <a:srgbClr val="252A38"/>
                </a:solidFill>
                <a:effectLst/>
                <a:latin typeface="PT Sans"/>
              </a:rPr>
              <a:t>Егер</a:t>
            </a:r>
            <a:r>
              <a:rPr lang="ru-RU" b="0" i="0" dirty="0" smtClean="0">
                <a:solidFill>
                  <a:srgbClr val="252A38"/>
                </a:solidFill>
                <a:effectLst/>
                <a:latin typeface="PT Sans"/>
              </a:rPr>
              <a:t> клиент </a:t>
            </a:r>
            <a:r>
              <a:rPr lang="ru-RU" b="0" i="0" dirty="0" err="1" smtClean="0">
                <a:solidFill>
                  <a:srgbClr val="252A38"/>
                </a:solidFill>
                <a:effectLst/>
                <a:latin typeface="PT Sans"/>
              </a:rPr>
              <a:t>қалауды</a:t>
            </a:r>
            <a:r>
              <a:rPr lang="ru-RU" b="0" i="0" dirty="0" smtClean="0">
                <a:solidFill>
                  <a:srgbClr val="252A38"/>
                </a:solidFill>
                <a:effectLst/>
                <a:latin typeface="PT Sans"/>
              </a:rPr>
              <a:t> </a:t>
            </a:r>
            <a:r>
              <a:rPr lang="ru-RU" b="0" i="0" dirty="0" err="1" smtClean="0">
                <a:solidFill>
                  <a:srgbClr val="252A38"/>
                </a:solidFill>
                <a:effectLst/>
                <a:latin typeface="PT Sans"/>
              </a:rPr>
              <a:t>толығымен</a:t>
            </a:r>
            <a:r>
              <a:rPr lang="ru-RU" b="0" i="0" dirty="0" smtClean="0">
                <a:solidFill>
                  <a:srgbClr val="252A38"/>
                </a:solidFill>
                <a:effectLst/>
                <a:latin typeface="PT Sans"/>
              </a:rPr>
              <a:t> </a:t>
            </a:r>
            <a:r>
              <a:rPr lang="ru-RU" b="0" i="0" dirty="0" err="1" smtClean="0">
                <a:solidFill>
                  <a:srgbClr val="252A38"/>
                </a:solidFill>
                <a:effectLst/>
                <a:latin typeface="PT Sans"/>
              </a:rPr>
              <a:t>бастан</a:t>
            </a:r>
            <a:r>
              <a:rPr lang="ru-RU" b="0" i="0" dirty="0" smtClean="0">
                <a:solidFill>
                  <a:srgbClr val="252A38"/>
                </a:solidFill>
                <a:effectLst/>
                <a:latin typeface="PT Sans"/>
              </a:rPr>
              <a:t> </a:t>
            </a:r>
            <a:r>
              <a:rPr lang="ru-RU" b="0" i="0" dirty="0" err="1" smtClean="0">
                <a:solidFill>
                  <a:srgbClr val="252A38"/>
                </a:solidFill>
                <a:effectLst/>
                <a:latin typeface="PT Sans"/>
              </a:rPr>
              <a:t>өткерсе</a:t>
            </a:r>
            <a:r>
              <a:rPr lang="ru-RU" b="0" i="0" dirty="0" smtClean="0">
                <a:solidFill>
                  <a:srgbClr val="252A38"/>
                </a:solidFill>
                <a:effectLst/>
                <a:latin typeface="PT Sans"/>
              </a:rPr>
              <a:t>, </a:t>
            </a:r>
            <a:r>
              <a:rPr lang="ru-RU" b="0" i="0" dirty="0" err="1" smtClean="0">
                <a:solidFill>
                  <a:srgbClr val="252A38"/>
                </a:solidFill>
                <a:effectLst/>
                <a:latin typeface="PT Sans"/>
              </a:rPr>
              <a:t>ол</a:t>
            </a:r>
            <a:r>
              <a:rPr lang="ru-RU" b="0" i="0" dirty="0" smtClean="0">
                <a:solidFill>
                  <a:srgbClr val="252A38"/>
                </a:solidFill>
                <a:effectLst/>
                <a:latin typeface="PT Sans"/>
              </a:rPr>
              <a:t> </a:t>
            </a:r>
            <a:r>
              <a:rPr lang="ru-RU" b="0" i="0" dirty="0" err="1" smtClean="0">
                <a:solidFill>
                  <a:srgbClr val="252A38"/>
                </a:solidFill>
                <a:effectLst/>
                <a:latin typeface="PT Sans"/>
              </a:rPr>
              <a:t>шешім</a:t>
            </a:r>
            <a:r>
              <a:rPr lang="ru-RU" b="0" i="0" dirty="0" smtClean="0">
                <a:solidFill>
                  <a:srgbClr val="252A38"/>
                </a:solidFill>
                <a:effectLst/>
                <a:latin typeface="PT Sans"/>
              </a:rPr>
              <a:t> </a:t>
            </a:r>
            <a:r>
              <a:rPr lang="ru-RU" b="0" i="0" dirty="0" err="1" smtClean="0">
                <a:solidFill>
                  <a:srgbClr val="252A38"/>
                </a:solidFill>
                <a:effectLst/>
                <a:latin typeface="PT Sans"/>
              </a:rPr>
              <a:t>қабылдауға</a:t>
            </a:r>
            <a:r>
              <a:rPr lang="ru-RU" b="0" i="0" dirty="0" smtClean="0">
                <a:solidFill>
                  <a:srgbClr val="252A38"/>
                </a:solidFill>
                <a:effectLst/>
                <a:latin typeface="PT Sans"/>
              </a:rPr>
              <a:t>, </a:t>
            </a:r>
            <a:r>
              <a:rPr lang="ru-RU" b="0" i="0" dirty="0" err="1" smtClean="0">
                <a:solidFill>
                  <a:srgbClr val="252A38"/>
                </a:solidFill>
                <a:effectLst/>
                <a:latin typeface="PT Sans"/>
              </a:rPr>
              <a:t>таңдау</a:t>
            </a:r>
            <a:r>
              <a:rPr lang="ru-RU" b="0" i="0" dirty="0" smtClean="0">
                <a:solidFill>
                  <a:srgbClr val="252A38"/>
                </a:solidFill>
                <a:effectLst/>
                <a:latin typeface="PT Sans"/>
              </a:rPr>
              <a:t> </a:t>
            </a:r>
            <a:r>
              <a:rPr lang="ru-RU" b="0" i="0" dirty="0" err="1" smtClean="0">
                <a:solidFill>
                  <a:srgbClr val="252A38"/>
                </a:solidFill>
                <a:effectLst/>
                <a:latin typeface="PT Sans"/>
              </a:rPr>
              <a:t>жасауға</a:t>
            </a:r>
            <a:r>
              <a:rPr lang="ru-RU" b="0" i="0" dirty="0" smtClean="0">
                <a:solidFill>
                  <a:srgbClr val="252A38"/>
                </a:solidFill>
                <a:effectLst/>
                <a:latin typeface="PT Sans"/>
              </a:rPr>
              <a:t> </a:t>
            </a:r>
            <a:r>
              <a:rPr lang="ru-RU" b="0" i="0" dirty="0" err="1" smtClean="0">
                <a:solidFill>
                  <a:srgbClr val="252A38"/>
                </a:solidFill>
                <a:effectLst/>
                <a:latin typeface="PT Sans"/>
              </a:rPr>
              <a:t>мәжбүр</a:t>
            </a:r>
            <a:r>
              <a:rPr lang="ru-RU" b="0" i="0" dirty="0" smtClean="0">
                <a:solidFill>
                  <a:srgbClr val="252A38"/>
                </a:solidFill>
                <a:effectLst/>
                <a:latin typeface="PT Sans"/>
              </a:rPr>
              <a:t> </a:t>
            </a:r>
            <a:r>
              <a:rPr lang="ru-RU" b="0" i="0" dirty="0" err="1" smtClean="0">
                <a:solidFill>
                  <a:srgbClr val="252A38"/>
                </a:solidFill>
                <a:effectLst/>
                <a:latin typeface="PT Sans"/>
              </a:rPr>
              <a:t>болады</a:t>
            </a:r>
            <a:r>
              <a:rPr lang="ru-RU" b="0" i="0" dirty="0" smtClean="0">
                <a:solidFill>
                  <a:srgbClr val="252A38"/>
                </a:solidFill>
                <a:effectLst/>
                <a:latin typeface="PT Sans"/>
              </a:rPr>
              <a:t>. </a:t>
            </a:r>
            <a:r>
              <a:rPr lang="ru-RU" b="0" i="0" dirty="0" err="1" smtClean="0">
                <a:solidFill>
                  <a:srgbClr val="252A38"/>
                </a:solidFill>
                <a:effectLst/>
                <a:latin typeface="PT Sans"/>
              </a:rPr>
              <a:t>Шешім</a:t>
            </a:r>
            <a:r>
              <a:rPr lang="ru-RU" b="0" i="0" dirty="0" smtClean="0">
                <a:solidFill>
                  <a:srgbClr val="252A38"/>
                </a:solidFill>
                <a:effectLst/>
                <a:latin typeface="PT Sans"/>
              </a:rPr>
              <a:t> - </a:t>
            </a:r>
            <a:r>
              <a:rPr lang="ru-RU" b="0" i="0" dirty="0" err="1" smtClean="0">
                <a:solidFill>
                  <a:srgbClr val="252A38"/>
                </a:solidFill>
                <a:effectLst/>
                <a:latin typeface="PT Sans"/>
              </a:rPr>
              <a:t>тілек</a:t>
            </a:r>
            <a:r>
              <a:rPr lang="ru-RU" b="0" i="0" dirty="0" smtClean="0">
                <a:solidFill>
                  <a:srgbClr val="252A38"/>
                </a:solidFill>
                <a:effectLst/>
                <a:latin typeface="PT Sans"/>
              </a:rPr>
              <a:t> пен </a:t>
            </a:r>
            <a:r>
              <a:rPr lang="ru-RU" b="0" i="0" dirty="0" err="1" smtClean="0">
                <a:solidFill>
                  <a:srgbClr val="252A38"/>
                </a:solidFill>
                <a:effectLst/>
                <a:latin typeface="PT Sans"/>
              </a:rPr>
              <a:t>әрекет</a:t>
            </a:r>
            <a:r>
              <a:rPr lang="ru-RU" b="0" i="0" dirty="0" smtClean="0">
                <a:solidFill>
                  <a:srgbClr val="252A38"/>
                </a:solidFill>
                <a:effectLst/>
                <a:latin typeface="PT Sans"/>
              </a:rPr>
              <a:t> </a:t>
            </a:r>
            <a:r>
              <a:rPr lang="ru-RU" b="0" i="0" dirty="0" err="1" smtClean="0">
                <a:solidFill>
                  <a:srgbClr val="252A38"/>
                </a:solidFill>
                <a:effectLst/>
                <a:latin typeface="PT Sans"/>
              </a:rPr>
              <a:t>арасындағы</a:t>
            </a:r>
            <a:r>
              <a:rPr lang="ru-RU" b="0" i="0" dirty="0" smtClean="0">
                <a:solidFill>
                  <a:srgbClr val="252A38"/>
                </a:solidFill>
                <a:effectLst/>
                <a:latin typeface="PT Sans"/>
              </a:rPr>
              <a:t> </a:t>
            </a:r>
            <a:r>
              <a:rPr lang="ru-RU" b="0" i="0" dirty="0" err="1" smtClean="0">
                <a:solidFill>
                  <a:srgbClr val="252A38"/>
                </a:solidFill>
                <a:effectLst/>
                <a:latin typeface="PT Sans"/>
              </a:rPr>
              <a:t>көпір</a:t>
            </a:r>
            <a:r>
              <a:rPr lang="ru-RU" b="0" i="0" dirty="0" smtClean="0">
                <a:solidFill>
                  <a:srgbClr val="252A38"/>
                </a:solidFill>
                <a:effectLst/>
                <a:latin typeface="PT Sans"/>
              </a:rPr>
              <a:t>. </a:t>
            </a:r>
            <a:r>
              <a:rPr lang="ru-RU" b="0" i="0" dirty="0" err="1" smtClean="0">
                <a:solidFill>
                  <a:srgbClr val="252A38"/>
                </a:solidFill>
                <a:effectLst/>
                <a:latin typeface="PT Sans"/>
              </a:rPr>
              <a:t>Дегенмен</a:t>
            </a:r>
            <a:r>
              <a:rPr lang="ru-RU" b="0" i="0" dirty="0" smtClean="0">
                <a:solidFill>
                  <a:srgbClr val="252A38"/>
                </a:solidFill>
                <a:effectLst/>
                <a:latin typeface="PT Sans"/>
              </a:rPr>
              <a:t>, </a:t>
            </a:r>
            <a:r>
              <a:rPr lang="ru-RU" b="0" i="0" dirty="0" err="1" smtClean="0">
                <a:solidFill>
                  <a:srgbClr val="252A38"/>
                </a:solidFill>
                <a:effectLst/>
                <a:latin typeface="PT Sans"/>
              </a:rPr>
              <a:t>экзистенциалды</a:t>
            </a:r>
            <a:r>
              <a:rPr lang="ru-RU" b="0" i="0" dirty="0" smtClean="0">
                <a:solidFill>
                  <a:srgbClr val="252A38"/>
                </a:solidFill>
                <a:effectLst/>
                <a:latin typeface="PT Sans"/>
              </a:rPr>
              <a:t> </a:t>
            </a:r>
            <a:r>
              <a:rPr lang="ru-RU" b="0" i="0" dirty="0" err="1" smtClean="0">
                <a:solidFill>
                  <a:srgbClr val="252A38"/>
                </a:solidFill>
                <a:effectLst/>
                <a:latin typeface="PT Sans"/>
              </a:rPr>
              <a:t>кеңесшілер</a:t>
            </a:r>
            <a:r>
              <a:rPr lang="ru-RU" b="0" i="0" dirty="0" smtClean="0">
                <a:solidFill>
                  <a:srgbClr val="252A38"/>
                </a:solidFill>
                <a:effectLst/>
                <a:latin typeface="PT Sans"/>
              </a:rPr>
              <a:t> </a:t>
            </a:r>
            <a:r>
              <a:rPr lang="ru-RU" b="0" i="0" dirty="0" err="1" smtClean="0">
                <a:solidFill>
                  <a:srgbClr val="252A38"/>
                </a:solidFill>
                <a:effectLst/>
                <a:latin typeface="PT Sans"/>
              </a:rPr>
              <a:t>үшін</a:t>
            </a:r>
            <a:r>
              <a:rPr lang="ru-RU" b="0" i="0" dirty="0" smtClean="0">
                <a:solidFill>
                  <a:srgbClr val="252A38"/>
                </a:solidFill>
                <a:effectLst/>
                <a:latin typeface="PT Sans"/>
              </a:rPr>
              <a:t> </a:t>
            </a:r>
            <a:r>
              <a:rPr lang="ru-RU" b="0" i="0" dirty="0" err="1" smtClean="0">
                <a:solidFill>
                  <a:srgbClr val="252A38"/>
                </a:solidFill>
                <a:effectLst/>
                <a:latin typeface="PT Sans"/>
              </a:rPr>
              <a:t>клиенттер</a:t>
            </a:r>
            <a:r>
              <a:rPr lang="ru-RU" b="0" i="0" dirty="0" smtClean="0">
                <a:solidFill>
                  <a:srgbClr val="252A38"/>
                </a:solidFill>
                <a:effectLst/>
                <a:latin typeface="PT Sans"/>
              </a:rPr>
              <a:t> </a:t>
            </a:r>
            <a:r>
              <a:rPr lang="ru-RU" b="0" i="0" dirty="0" err="1" smtClean="0">
                <a:solidFill>
                  <a:srgbClr val="252A38"/>
                </a:solidFill>
                <a:effectLst/>
                <a:latin typeface="PT Sans"/>
              </a:rPr>
              <a:t>шешім</a:t>
            </a:r>
            <a:r>
              <a:rPr lang="ru-RU" b="0" i="0" dirty="0" smtClean="0">
                <a:solidFill>
                  <a:srgbClr val="252A38"/>
                </a:solidFill>
                <a:effectLst/>
                <a:latin typeface="PT Sans"/>
              </a:rPr>
              <a:t> </a:t>
            </a:r>
            <a:r>
              <a:rPr lang="ru-RU" b="0" i="0" dirty="0" err="1" smtClean="0">
                <a:solidFill>
                  <a:srgbClr val="252A38"/>
                </a:solidFill>
                <a:effectLst/>
                <a:latin typeface="PT Sans"/>
              </a:rPr>
              <a:t>қабылдауға</a:t>
            </a:r>
            <a:r>
              <a:rPr lang="ru-RU" b="0" i="0" dirty="0" smtClean="0">
                <a:solidFill>
                  <a:srgbClr val="252A38"/>
                </a:solidFill>
                <a:effectLst/>
                <a:latin typeface="PT Sans"/>
              </a:rPr>
              <a:t> </a:t>
            </a:r>
            <a:r>
              <a:rPr lang="ru-RU" b="0" i="0" dirty="0" err="1" smtClean="0">
                <a:solidFill>
                  <a:srgbClr val="252A38"/>
                </a:solidFill>
                <a:effectLst/>
                <a:latin typeface="PT Sans"/>
              </a:rPr>
              <a:t>кедергі</a:t>
            </a:r>
            <a:r>
              <a:rPr lang="ru-RU" b="0" i="0" dirty="0" smtClean="0">
                <a:solidFill>
                  <a:srgbClr val="252A38"/>
                </a:solidFill>
                <a:effectLst/>
                <a:latin typeface="PT Sans"/>
              </a:rPr>
              <a:t> </a:t>
            </a:r>
            <a:r>
              <a:rPr lang="ru-RU" b="0" i="0" dirty="0" err="1" smtClean="0">
                <a:solidFill>
                  <a:srgbClr val="252A38"/>
                </a:solidFill>
                <a:effectLst/>
                <a:latin typeface="PT Sans"/>
              </a:rPr>
              <a:t>келтіретін</a:t>
            </a:r>
            <a:r>
              <a:rPr lang="ru-RU" b="0" i="0" dirty="0" smtClean="0">
                <a:solidFill>
                  <a:srgbClr val="252A38"/>
                </a:solidFill>
                <a:effectLst/>
                <a:latin typeface="PT Sans"/>
              </a:rPr>
              <a:t> </a:t>
            </a:r>
            <a:r>
              <a:rPr lang="ru-RU" b="0" i="0" dirty="0" err="1" smtClean="0">
                <a:solidFill>
                  <a:srgbClr val="252A38"/>
                </a:solidFill>
                <a:effectLst/>
                <a:latin typeface="PT Sans"/>
              </a:rPr>
              <a:t>жағдайға</a:t>
            </a:r>
            <a:r>
              <a:rPr lang="ru-RU" b="0" i="0" dirty="0" smtClean="0">
                <a:solidFill>
                  <a:srgbClr val="252A38"/>
                </a:solidFill>
                <a:effectLst/>
                <a:latin typeface="PT Sans"/>
              </a:rPr>
              <a:t> тап </a:t>
            </a:r>
            <a:r>
              <a:rPr lang="ru-RU" b="0" i="0" dirty="0" err="1" smtClean="0">
                <a:solidFill>
                  <a:srgbClr val="252A38"/>
                </a:solidFill>
                <a:effectLst/>
                <a:latin typeface="PT Sans"/>
              </a:rPr>
              <a:t>болуы</a:t>
            </a:r>
            <a:r>
              <a:rPr lang="ru-RU" b="0" i="0" dirty="0" smtClean="0">
                <a:solidFill>
                  <a:srgbClr val="252A38"/>
                </a:solidFill>
                <a:effectLst/>
                <a:latin typeface="PT Sans"/>
              </a:rPr>
              <a:t> </a:t>
            </a:r>
            <a:r>
              <a:rPr lang="ru-RU" b="0" i="0" dirty="0" err="1" smtClean="0">
                <a:solidFill>
                  <a:srgbClr val="252A38"/>
                </a:solidFill>
                <a:effectLst/>
                <a:latin typeface="PT Sans"/>
              </a:rPr>
              <a:t>сирек</a:t>
            </a:r>
            <a:r>
              <a:rPr lang="ru-RU" b="0" i="0" dirty="0" smtClean="0">
                <a:solidFill>
                  <a:srgbClr val="252A38"/>
                </a:solidFill>
                <a:effectLst/>
                <a:latin typeface="PT Sans"/>
              </a:rPr>
              <a:t> </a:t>
            </a:r>
            <a:r>
              <a:rPr lang="ru-RU" b="0" i="0" dirty="0" err="1" smtClean="0">
                <a:solidFill>
                  <a:srgbClr val="252A38"/>
                </a:solidFill>
                <a:effectLst/>
                <a:latin typeface="PT Sans"/>
              </a:rPr>
              <a:t>емес</a:t>
            </a:r>
            <a:r>
              <a:rPr lang="ru-RU" b="0" i="0" dirty="0" smtClean="0">
                <a:solidFill>
                  <a:srgbClr val="252A38"/>
                </a:solidFill>
                <a:effectLst/>
                <a:latin typeface="PT Sans"/>
              </a:rPr>
              <a:t>, «</a:t>
            </a:r>
            <a:r>
              <a:rPr lang="ru-RU" b="0" i="0" dirty="0" err="1" smtClean="0">
                <a:solidFill>
                  <a:srgbClr val="252A38"/>
                </a:solidFill>
                <a:effectLst/>
                <a:latin typeface="PT Sans"/>
              </a:rPr>
              <a:t>Егер</a:t>
            </a:r>
            <a:r>
              <a:rPr lang="ru-RU" b="0" i="0" dirty="0" smtClean="0">
                <a:solidFill>
                  <a:srgbClr val="252A38"/>
                </a:solidFill>
                <a:effectLst/>
                <a:latin typeface="PT Sans"/>
              </a:rPr>
              <a:t> ...» </a:t>
            </a:r>
            <a:r>
              <a:rPr lang="ru-RU" b="0" i="0" dirty="0" err="1" smtClean="0">
                <a:solidFill>
                  <a:srgbClr val="252A38"/>
                </a:solidFill>
                <a:effectLst/>
                <a:latin typeface="PT Sans"/>
              </a:rPr>
              <a:t>деген</a:t>
            </a:r>
            <a:r>
              <a:rPr lang="ru-RU" b="0" i="0" dirty="0" smtClean="0">
                <a:solidFill>
                  <a:srgbClr val="252A38"/>
                </a:solidFill>
                <a:effectLst/>
                <a:latin typeface="PT Sans"/>
              </a:rPr>
              <a:t> </a:t>
            </a:r>
            <a:r>
              <a:rPr lang="ru-RU" b="0" i="0" dirty="0" err="1" smtClean="0">
                <a:solidFill>
                  <a:srgbClr val="252A38"/>
                </a:solidFill>
                <a:effectLst/>
                <a:latin typeface="PT Sans"/>
              </a:rPr>
              <a:t>күмәнда</a:t>
            </a:r>
            <a:r>
              <a:rPr lang="ru-RU" b="0" i="0" dirty="0" smtClean="0">
                <a:solidFill>
                  <a:srgbClr val="252A38"/>
                </a:solidFill>
                <a:effectLst/>
                <a:latin typeface="PT Sans"/>
              </a:rPr>
              <a:t> </a:t>
            </a:r>
            <a:r>
              <a:rPr lang="ru-RU" b="0" i="0" dirty="0" err="1" smtClean="0">
                <a:solidFill>
                  <a:srgbClr val="252A38"/>
                </a:solidFill>
                <a:effectLst/>
                <a:latin typeface="PT Sans"/>
              </a:rPr>
              <a:t>қалып</a:t>
            </a:r>
            <a:r>
              <a:rPr lang="ru-RU" b="0" i="0" dirty="0" smtClean="0">
                <a:solidFill>
                  <a:srgbClr val="252A38"/>
                </a:solidFill>
                <a:effectLst/>
                <a:latin typeface="PT Sans"/>
              </a:rPr>
              <a:t> </a:t>
            </a:r>
            <a:r>
              <a:rPr lang="ru-RU" b="0" i="0" dirty="0" err="1" smtClean="0">
                <a:solidFill>
                  <a:srgbClr val="252A38"/>
                </a:solidFill>
                <a:effectLst/>
                <a:latin typeface="PT Sans"/>
              </a:rPr>
              <a:t>қояды</a:t>
            </a:r>
            <a:r>
              <a:rPr lang="ru-RU" b="0" i="0" dirty="0" smtClean="0">
                <a:solidFill>
                  <a:srgbClr val="252A38"/>
                </a:solidFill>
                <a:effectLst/>
                <a:latin typeface="PT Sans"/>
              </a:rPr>
              <a:t>.</a:t>
            </a:r>
          </a:p>
          <a:p>
            <a:r>
              <a:rPr lang="ru-RU" b="0" i="0" dirty="0" err="1" smtClean="0">
                <a:solidFill>
                  <a:srgbClr val="252A38"/>
                </a:solidFill>
                <a:effectLst/>
                <a:latin typeface="PT Sans"/>
              </a:rPr>
              <a:t>Мұндай</a:t>
            </a:r>
            <a:r>
              <a:rPr lang="ru-RU" b="0" i="0" dirty="0" smtClean="0">
                <a:solidFill>
                  <a:srgbClr val="252A38"/>
                </a:solidFill>
                <a:effectLst/>
                <a:latin typeface="PT Sans"/>
              </a:rPr>
              <a:t> </a:t>
            </a:r>
            <a:r>
              <a:rPr lang="ru-RU" b="0" i="0" dirty="0" err="1" smtClean="0">
                <a:solidFill>
                  <a:srgbClr val="252A38"/>
                </a:solidFill>
                <a:effectLst/>
                <a:latin typeface="PT Sans"/>
              </a:rPr>
              <a:t>жағдайларда</a:t>
            </a:r>
            <a:r>
              <a:rPr lang="ru-RU" b="0" i="0" dirty="0" smtClean="0">
                <a:solidFill>
                  <a:srgbClr val="252A38"/>
                </a:solidFill>
                <a:effectLst/>
                <a:latin typeface="PT Sans"/>
              </a:rPr>
              <a:t> </a:t>
            </a:r>
            <a:r>
              <a:rPr lang="ru-RU" b="0" i="0" dirty="0" err="1" smtClean="0">
                <a:solidFill>
                  <a:srgbClr val="252A38"/>
                </a:solidFill>
                <a:effectLst/>
                <a:latin typeface="PT Sans"/>
              </a:rPr>
              <a:t>психологтар</a:t>
            </a:r>
            <a:r>
              <a:rPr lang="ru-RU" b="0" i="0" dirty="0" smtClean="0">
                <a:solidFill>
                  <a:srgbClr val="252A38"/>
                </a:solidFill>
                <a:effectLst/>
                <a:latin typeface="PT Sans"/>
              </a:rPr>
              <a:t> </a:t>
            </a:r>
            <a:r>
              <a:rPr lang="ru-RU" b="0" i="0" dirty="0" err="1" smtClean="0">
                <a:solidFill>
                  <a:srgbClr val="252A38"/>
                </a:solidFill>
                <a:effectLst/>
                <a:latin typeface="PT Sans"/>
              </a:rPr>
              <a:t>клиенттерге</a:t>
            </a:r>
            <a:r>
              <a:rPr lang="ru-RU" b="0" i="0" dirty="0" smtClean="0">
                <a:solidFill>
                  <a:srgbClr val="252A38"/>
                </a:solidFill>
                <a:effectLst/>
                <a:latin typeface="PT Sans"/>
              </a:rPr>
              <a:t> </a:t>
            </a:r>
            <a:r>
              <a:rPr lang="ru-RU" b="0" i="0" dirty="0" err="1" smtClean="0">
                <a:solidFill>
                  <a:srgbClr val="252A38"/>
                </a:solidFill>
                <a:effectLst/>
                <a:latin typeface="PT Sans"/>
              </a:rPr>
              <a:t>әрбір</a:t>
            </a:r>
            <a:r>
              <a:rPr lang="ru-RU" b="0" i="0" dirty="0" smtClean="0">
                <a:solidFill>
                  <a:srgbClr val="252A38"/>
                </a:solidFill>
                <a:effectLst/>
                <a:latin typeface="PT Sans"/>
              </a:rPr>
              <a:t> «</a:t>
            </a:r>
            <a:r>
              <a:rPr lang="ru-RU" b="0" i="0" dirty="0" err="1" smtClean="0">
                <a:solidFill>
                  <a:srgbClr val="252A38"/>
                </a:solidFill>
                <a:effectLst/>
                <a:latin typeface="PT Sans"/>
              </a:rPr>
              <a:t>егер</a:t>
            </a:r>
            <a:r>
              <a:rPr lang="ru-RU" b="0" i="0" dirty="0" smtClean="0">
                <a:solidFill>
                  <a:srgbClr val="252A38"/>
                </a:solidFill>
                <a:effectLst/>
                <a:latin typeface="PT Sans"/>
              </a:rPr>
              <a:t>...» </a:t>
            </a:r>
            <a:r>
              <a:rPr lang="ru-RU" b="0" i="0" dirty="0" err="1" smtClean="0">
                <a:solidFill>
                  <a:srgbClr val="252A38"/>
                </a:solidFill>
                <a:effectLst/>
                <a:latin typeface="PT Sans"/>
              </a:rPr>
              <a:t>деген</a:t>
            </a:r>
            <a:r>
              <a:rPr lang="ru-RU" b="0" i="0" dirty="0" smtClean="0">
                <a:solidFill>
                  <a:srgbClr val="252A38"/>
                </a:solidFill>
                <a:effectLst/>
                <a:latin typeface="PT Sans"/>
              </a:rPr>
              <a:t> </a:t>
            </a:r>
            <a:r>
              <a:rPr lang="ru-RU" b="0" i="0" dirty="0" err="1" smtClean="0">
                <a:solidFill>
                  <a:srgbClr val="252A38"/>
                </a:solidFill>
                <a:effectLst/>
                <a:latin typeface="PT Sans"/>
              </a:rPr>
              <a:t>сұрақтың</a:t>
            </a:r>
            <a:r>
              <a:rPr lang="ru-RU" b="0" i="0" dirty="0" smtClean="0">
                <a:solidFill>
                  <a:srgbClr val="252A38"/>
                </a:solidFill>
                <a:effectLst/>
                <a:latin typeface="PT Sans"/>
              </a:rPr>
              <a:t> </a:t>
            </a:r>
            <a:r>
              <a:rPr lang="ru-RU" b="0" i="0" dirty="0" err="1" smtClean="0">
                <a:solidFill>
                  <a:srgbClr val="252A38"/>
                </a:solidFill>
                <a:effectLst/>
                <a:latin typeface="PT Sans"/>
              </a:rPr>
              <a:t>салдарын</a:t>
            </a:r>
            <a:r>
              <a:rPr lang="ru-RU" b="0" i="0" dirty="0" smtClean="0">
                <a:solidFill>
                  <a:srgbClr val="252A38"/>
                </a:solidFill>
                <a:effectLst/>
                <a:latin typeface="PT Sans"/>
              </a:rPr>
              <a:t> </a:t>
            </a:r>
            <a:r>
              <a:rPr lang="ru-RU" b="0" i="0" dirty="0" err="1" smtClean="0">
                <a:solidFill>
                  <a:srgbClr val="252A38"/>
                </a:solidFill>
                <a:effectLst/>
                <a:latin typeface="PT Sans"/>
              </a:rPr>
              <a:t>зерттеуге</a:t>
            </a:r>
            <a:r>
              <a:rPr lang="ru-RU" b="0" i="0" dirty="0" smtClean="0">
                <a:solidFill>
                  <a:srgbClr val="252A38"/>
                </a:solidFill>
                <a:effectLst/>
                <a:latin typeface="PT Sans"/>
              </a:rPr>
              <a:t> </a:t>
            </a:r>
            <a:r>
              <a:rPr lang="ru-RU" b="0" i="0" dirty="0" err="1" smtClean="0">
                <a:solidFill>
                  <a:srgbClr val="252A38"/>
                </a:solidFill>
                <a:effectLst/>
                <a:latin typeface="PT Sans"/>
              </a:rPr>
              <a:t>және</a:t>
            </a:r>
            <a:r>
              <a:rPr lang="ru-RU" b="0" i="0" dirty="0" smtClean="0">
                <a:solidFill>
                  <a:srgbClr val="252A38"/>
                </a:solidFill>
                <a:effectLst/>
                <a:latin typeface="PT Sans"/>
              </a:rPr>
              <a:t> </a:t>
            </a:r>
            <a:r>
              <a:rPr lang="ru-RU" b="0" i="0" dirty="0" err="1" smtClean="0">
                <a:solidFill>
                  <a:srgbClr val="252A38"/>
                </a:solidFill>
                <a:effectLst/>
                <a:latin typeface="PT Sans"/>
              </a:rPr>
              <a:t>одан</a:t>
            </a:r>
            <a:r>
              <a:rPr lang="ru-RU" b="0" i="0" dirty="0" smtClean="0">
                <a:solidFill>
                  <a:srgbClr val="252A38"/>
                </a:solidFill>
                <a:effectLst/>
                <a:latin typeface="PT Sans"/>
              </a:rPr>
              <a:t> </a:t>
            </a:r>
            <a:r>
              <a:rPr lang="ru-RU" b="0" i="0" dirty="0" err="1" smtClean="0">
                <a:solidFill>
                  <a:srgbClr val="252A38"/>
                </a:solidFill>
                <a:effectLst/>
                <a:latin typeface="PT Sans"/>
              </a:rPr>
              <a:t>туындайтын</a:t>
            </a:r>
            <a:r>
              <a:rPr lang="ru-RU" b="0" i="0" dirty="0" smtClean="0">
                <a:solidFill>
                  <a:srgbClr val="252A38"/>
                </a:solidFill>
                <a:effectLst/>
                <a:latin typeface="PT Sans"/>
              </a:rPr>
              <a:t> </a:t>
            </a:r>
            <a:r>
              <a:rPr lang="ru-RU" b="0" i="0" dirty="0" err="1" smtClean="0">
                <a:solidFill>
                  <a:srgbClr val="252A38"/>
                </a:solidFill>
                <a:effectLst/>
                <a:latin typeface="PT Sans"/>
              </a:rPr>
              <a:t>сезімдерді</a:t>
            </a:r>
            <a:r>
              <a:rPr lang="ru-RU" b="0" i="0" dirty="0" smtClean="0">
                <a:solidFill>
                  <a:srgbClr val="252A38"/>
                </a:solidFill>
                <a:effectLst/>
                <a:latin typeface="PT Sans"/>
              </a:rPr>
              <a:t> </a:t>
            </a:r>
            <a:r>
              <a:rPr lang="ru-RU" b="0" i="0" dirty="0" err="1" smtClean="0">
                <a:solidFill>
                  <a:srgbClr val="252A38"/>
                </a:solidFill>
                <a:effectLst/>
                <a:latin typeface="PT Sans"/>
              </a:rPr>
              <a:t>талдауға</a:t>
            </a:r>
            <a:r>
              <a:rPr lang="ru-RU" b="0" i="0" dirty="0" smtClean="0">
                <a:solidFill>
                  <a:srgbClr val="252A38"/>
                </a:solidFill>
                <a:effectLst/>
                <a:latin typeface="PT Sans"/>
              </a:rPr>
              <a:t> </a:t>
            </a:r>
            <a:r>
              <a:rPr lang="ru-RU" b="0" i="0" dirty="0" err="1" smtClean="0">
                <a:solidFill>
                  <a:srgbClr val="252A38"/>
                </a:solidFill>
                <a:effectLst/>
                <a:latin typeface="PT Sans"/>
              </a:rPr>
              <a:t>көмектеседі</a:t>
            </a:r>
            <a:r>
              <a:rPr lang="ru-RU" b="0" i="0" dirty="0" smtClean="0">
                <a:solidFill>
                  <a:srgbClr val="252A38"/>
                </a:solidFill>
                <a:effectLst/>
                <a:latin typeface="PT Sans"/>
              </a:rPr>
              <a:t>. </a:t>
            </a:r>
            <a:r>
              <a:rPr lang="ru-RU" b="0" i="0" dirty="0" err="1" smtClean="0">
                <a:solidFill>
                  <a:srgbClr val="252A38"/>
                </a:solidFill>
                <a:effectLst/>
                <a:latin typeface="PT Sans"/>
              </a:rPr>
              <a:t>Қажет</a:t>
            </a:r>
            <a:r>
              <a:rPr lang="ru-RU" b="0" i="0" dirty="0" smtClean="0">
                <a:solidFill>
                  <a:srgbClr val="252A38"/>
                </a:solidFill>
                <a:effectLst/>
                <a:latin typeface="PT Sans"/>
              </a:rPr>
              <a:t> </a:t>
            </a:r>
            <a:r>
              <a:rPr lang="ru-RU" b="0" i="0" dirty="0" err="1" smtClean="0">
                <a:solidFill>
                  <a:srgbClr val="252A38"/>
                </a:solidFill>
                <a:effectLst/>
                <a:latin typeface="PT Sans"/>
              </a:rPr>
              <a:t>болса</a:t>
            </a:r>
            <a:r>
              <a:rPr lang="ru-RU" b="0" i="0" dirty="0" smtClean="0">
                <a:solidFill>
                  <a:srgbClr val="252A38"/>
                </a:solidFill>
                <a:effectLst/>
                <a:latin typeface="PT Sans"/>
              </a:rPr>
              <a:t>, </a:t>
            </a:r>
            <a:r>
              <a:rPr lang="ru-RU" b="0" i="0" dirty="0" err="1" smtClean="0">
                <a:solidFill>
                  <a:srgbClr val="252A38"/>
                </a:solidFill>
                <a:effectLst/>
                <a:latin typeface="PT Sans"/>
              </a:rPr>
              <a:t>кеңесшілер</a:t>
            </a:r>
            <a:r>
              <a:rPr lang="ru-RU" b="0" i="0" dirty="0" smtClean="0">
                <a:solidFill>
                  <a:srgbClr val="252A38"/>
                </a:solidFill>
                <a:effectLst/>
                <a:latin typeface="PT Sans"/>
              </a:rPr>
              <a:t> </a:t>
            </a:r>
            <a:r>
              <a:rPr lang="ru-RU" b="0" i="0" dirty="0" err="1" smtClean="0">
                <a:solidFill>
                  <a:srgbClr val="252A38"/>
                </a:solidFill>
                <a:effectLst/>
                <a:latin typeface="PT Sans"/>
              </a:rPr>
              <a:t>клиенттерге</a:t>
            </a:r>
            <a:r>
              <a:rPr lang="ru-RU" b="0" i="0" dirty="0" smtClean="0">
                <a:solidFill>
                  <a:srgbClr val="252A38"/>
                </a:solidFill>
                <a:effectLst/>
                <a:latin typeface="PT Sans"/>
              </a:rPr>
              <a:t> </a:t>
            </a:r>
            <a:r>
              <a:rPr lang="ru-RU" b="0" i="0" dirty="0" err="1" smtClean="0">
                <a:solidFill>
                  <a:srgbClr val="252A38"/>
                </a:solidFill>
                <a:effectLst/>
                <a:latin typeface="PT Sans"/>
              </a:rPr>
              <a:t>шешім</a:t>
            </a:r>
            <a:r>
              <a:rPr lang="ru-RU" b="0" i="0" dirty="0" smtClean="0">
                <a:solidFill>
                  <a:srgbClr val="252A38"/>
                </a:solidFill>
                <a:effectLst/>
                <a:latin typeface="PT Sans"/>
              </a:rPr>
              <a:t> </a:t>
            </a:r>
            <a:r>
              <a:rPr lang="ru-RU" b="0" i="0" dirty="0" err="1" smtClean="0">
                <a:solidFill>
                  <a:srgbClr val="252A38"/>
                </a:solidFill>
                <a:effectLst/>
                <a:latin typeface="PT Sans"/>
              </a:rPr>
              <a:t>әзірлеуге</a:t>
            </a:r>
            <a:r>
              <a:rPr lang="ru-RU" b="0" i="0" dirty="0" smtClean="0">
                <a:solidFill>
                  <a:srgbClr val="252A38"/>
                </a:solidFill>
                <a:effectLst/>
                <a:latin typeface="PT Sans"/>
              </a:rPr>
              <a:t> </a:t>
            </a:r>
            <a:r>
              <a:rPr lang="ru-RU" b="0" i="0" dirty="0" err="1" smtClean="0">
                <a:solidFill>
                  <a:srgbClr val="252A38"/>
                </a:solidFill>
                <a:effectLst/>
                <a:latin typeface="PT Sans"/>
              </a:rPr>
              <a:t>және</a:t>
            </a:r>
            <a:r>
              <a:rPr lang="ru-RU" b="0" i="0" dirty="0" smtClean="0">
                <a:solidFill>
                  <a:srgbClr val="252A38"/>
                </a:solidFill>
                <a:effectLst/>
                <a:latin typeface="PT Sans"/>
              </a:rPr>
              <a:t> </a:t>
            </a:r>
            <a:r>
              <a:rPr lang="ru-RU" b="0" i="0" dirty="0" err="1" smtClean="0">
                <a:solidFill>
                  <a:srgbClr val="252A38"/>
                </a:solidFill>
                <a:effectLst/>
                <a:latin typeface="PT Sans"/>
              </a:rPr>
              <a:t>опцияларды</a:t>
            </a:r>
            <a:r>
              <a:rPr lang="ru-RU" b="0" i="0" dirty="0" smtClean="0">
                <a:solidFill>
                  <a:srgbClr val="252A38"/>
                </a:solidFill>
                <a:effectLst/>
                <a:latin typeface="PT Sans"/>
              </a:rPr>
              <a:t> </a:t>
            </a:r>
            <a:r>
              <a:rPr lang="ru-RU" b="0" i="0" dirty="0" err="1" smtClean="0">
                <a:solidFill>
                  <a:srgbClr val="252A38"/>
                </a:solidFill>
                <a:effectLst/>
                <a:latin typeface="PT Sans"/>
              </a:rPr>
              <a:t>бағалауға</a:t>
            </a:r>
            <a:r>
              <a:rPr lang="ru-RU" b="0" i="0" dirty="0" smtClean="0">
                <a:solidFill>
                  <a:srgbClr val="252A38"/>
                </a:solidFill>
                <a:effectLst/>
                <a:latin typeface="PT Sans"/>
              </a:rPr>
              <a:t> </a:t>
            </a:r>
            <a:r>
              <a:rPr lang="ru-RU" b="0" i="0" dirty="0" err="1" smtClean="0">
                <a:solidFill>
                  <a:srgbClr val="252A38"/>
                </a:solidFill>
                <a:effectLst/>
                <a:latin typeface="PT Sans"/>
              </a:rPr>
              <a:t>көмектесе</a:t>
            </a:r>
            <a:r>
              <a:rPr lang="ru-RU" b="0" i="0" dirty="0" smtClean="0">
                <a:solidFill>
                  <a:srgbClr val="252A38"/>
                </a:solidFill>
                <a:effectLst/>
                <a:latin typeface="PT Sans"/>
              </a:rPr>
              <a:t> </a:t>
            </a:r>
            <a:r>
              <a:rPr lang="ru-RU" b="0" i="0" dirty="0" err="1" smtClean="0">
                <a:solidFill>
                  <a:srgbClr val="252A38"/>
                </a:solidFill>
                <a:effectLst/>
                <a:latin typeface="PT Sans"/>
              </a:rPr>
              <a:t>алады</a:t>
            </a:r>
            <a:r>
              <a:rPr lang="ru-RU" b="0" i="0" dirty="0" smtClean="0">
                <a:solidFill>
                  <a:srgbClr val="252A38"/>
                </a:solidFill>
                <a:effectLst/>
                <a:latin typeface="PT Sans"/>
              </a:rPr>
              <a:t>. </a:t>
            </a:r>
            <a:r>
              <a:rPr lang="ru-RU" b="0" i="0" dirty="0" err="1" smtClean="0">
                <a:solidFill>
                  <a:srgbClr val="252A38"/>
                </a:solidFill>
                <a:effectLst/>
                <a:latin typeface="PT Sans"/>
              </a:rPr>
              <a:t>Дегенмен</a:t>
            </a:r>
            <a:r>
              <a:rPr lang="ru-RU" b="0" i="0" dirty="0" smtClean="0">
                <a:solidFill>
                  <a:srgbClr val="252A38"/>
                </a:solidFill>
                <a:effectLst/>
                <a:latin typeface="PT Sans"/>
              </a:rPr>
              <a:t>, клиент </a:t>
            </a:r>
            <a:r>
              <a:rPr lang="ru-RU" b="0" i="0" dirty="0" err="1" smtClean="0">
                <a:solidFill>
                  <a:srgbClr val="252A38"/>
                </a:solidFill>
                <a:effectLst/>
                <a:latin typeface="PT Sans"/>
              </a:rPr>
              <a:t>бір</a:t>
            </a:r>
            <a:r>
              <a:rPr lang="ru-RU" b="0" i="0" dirty="0" smtClean="0">
                <a:solidFill>
                  <a:srgbClr val="252A38"/>
                </a:solidFill>
                <a:effectLst/>
                <a:latin typeface="PT Sans"/>
              </a:rPr>
              <a:t> </a:t>
            </a:r>
            <a:r>
              <a:rPr lang="ru-RU" b="0" i="0" dirty="0" err="1" smtClean="0">
                <a:solidFill>
                  <a:srgbClr val="252A38"/>
                </a:solidFill>
                <a:effectLst/>
                <a:latin typeface="PT Sans"/>
              </a:rPr>
              <a:t>уақытта</a:t>
            </a:r>
            <a:r>
              <a:rPr lang="ru-RU" b="0" i="0" dirty="0" smtClean="0">
                <a:solidFill>
                  <a:srgbClr val="252A38"/>
                </a:solidFill>
                <a:effectLst/>
                <a:latin typeface="PT Sans"/>
              </a:rPr>
              <a:t> </a:t>
            </a:r>
            <a:r>
              <a:rPr lang="ru-RU" b="0" i="0" dirty="0" err="1" smtClean="0">
                <a:solidFill>
                  <a:srgbClr val="252A38"/>
                </a:solidFill>
                <a:effectLst/>
                <a:latin typeface="PT Sans"/>
              </a:rPr>
              <a:t>өзінің</a:t>
            </a:r>
            <a:r>
              <a:rPr lang="ru-RU" b="0" i="0" dirty="0" smtClean="0">
                <a:solidFill>
                  <a:srgbClr val="252A38"/>
                </a:solidFill>
                <a:effectLst/>
                <a:latin typeface="PT Sans"/>
              </a:rPr>
              <a:t> </a:t>
            </a:r>
            <a:r>
              <a:rPr lang="ru-RU" b="0" i="0" dirty="0" err="1" smtClean="0">
                <a:solidFill>
                  <a:srgbClr val="252A38"/>
                </a:solidFill>
                <a:effectLst/>
                <a:latin typeface="PT Sans"/>
              </a:rPr>
              <a:t>күші</a:t>
            </a:r>
            <a:r>
              <a:rPr lang="ru-RU" b="0" i="0" dirty="0" smtClean="0">
                <a:solidFill>
                  <a:srgbClr val="252A38"/>
                </a:solidFill>
                <a:effectLst/>
                <a:latin typeface="PT Sans"/>
              </a:rPr>
              <a:t> мен </a:t>
            </a:r>
            <a:r>
              <a:rPr lang="ru-RU" b="0" i="0" dirty="0" err="1" smtClean="0">
                <a:solidFill>
                  <a:srgbClr val="252A38"/>
                </a:solidFill>
                <a:effectLst/>
                <a:latin typeface="PT Sans"/>
              </a:rPr>
              <a:t>ресурстарын</a:t>
            </a:r>
            <a:r>
              <a:rPr lang="ru-RU" b="0" i="0" dirty="0" smtClean="0">
                <a:solidFill>
                  <a:srgbClr val="252A38"/>
                </a:solidFill>
                <a:effectLst/>
                <a:latin typeface="PT Sans"/>
              </a:rPr>
              <a:t> </a:t>
            </a:r>
            <a:r>
              <a:rPr lang="ru-RU" b="0" i="0" dirty="0" err="1" smtClean="0">
                <a:solidFill>
                  <a:srgbClr val="252A38"/>
                </a:solidFill>
                <a:effectLst/>
                <a:latin typeface="PT Sans"/>
              </a:rPr>
              <a:t>сезінуі</a:t>
            </a:r>
            <a:r>
              <a:rPr lang="ru-RU" b="0" i="0" dirty="0" smtClean="0">
                <a:solidFill>
                  <a:srgbClr val="252A38"/>
                </a:solidFill>
                <a:effectLst/>
                <a:latin typeface="PT Sans"/>
              </a:rPr>
              <a:t> </a:t>
            </a:r>
            <a:r>
              <a:rPr lang="ru-RU" b="0" i="0" dirty="0" err="1" smtClean="0">
                <a:solidFill>
                  <a:srgbClr val="252A38"/>
                </a:solidFill>
                <a:effectLst/>
                <a:latin typeface="PT Sans"/>
              </a:rPr>
              <a:t>маңызды</a:t>
            </a:r>
            <a:r>
              <a:rPr lang="ru-RU" b="0" i="0" dirty="0" smtClean="0">
                <a:solidFill>
                  <a:srgbClr val="252A38"/>
                </a:solidFill>
                <a:effectLst/>
                <a:latin typeface="PT Sans"/>
              </a:rPr>
              <a:t>.</a:t>
            </a:r>
            <a:endParaRPr lang="ru-RU" b="0" i="0" dirty="0">
              <a:solidFill>
                <a:srgbClr val="252A38"/>
              </a:solidFill>
              <a:effectLst/>
              <a:latin typeface="PT Sans"/>
            </a:endParaRPr>
          </a:p>
        </p:txBody>
      </p:sp>
    </p:spTree>
    <p:extLst>
      <p:ext uri="{BB962C8B-B14F-4D97-AF65-F5344CB8AC3E}">
        <p14:creationId xmlns:p14="http://schemas.microsoft.com/office/powerpoint/2010/main" val="4058656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b="1" dirty="0"/>
              <a:t>Экзистенциализм</a:t>
            </a:r>
            <a:r>
              <a:rPr lang="ru-RU" dirty="0"/>
              <a:t> (лат. </a:t>
            </a:r>
            <a:r>
              <a:rPr lang="ru-RU" dirty="0" err="1"/>
              <a:t>ексістентіа</a:t>
            </a:r>
            <a:r>
              <a:rPr lang="ru-RU" dirty="0"/>
              <a:t> – </a:t>
            </a:r>
            <a:r>
              <a:rPr lang="ru-RU" dirty="0" err="1"/>
              <a:t>өмір</a:t>
            </a:r>
            <a:r>
              <a:rPr lang="ru-RU" dirty="0"/>
              <a:t> </a:t>
            </a:r>
            <a:r>
              <a:rPr lang="ru-RU" dirty="0" err="1"/>
              <a:t>сүру</a:t>
            </a:r>
            <a:r>
              <a:rPr lang="ru-RU" dirty="0"/>
              <a:t>) – </a:t>
            </a:r>
            <a:r>
              <a:rPr lang="ru-RU" dirty="0" err="1">
                <a:hlinkClick r:id="rId2" tooltip="Адам"/>
              </a:rPr>
              <a:t>адам</a:t>
            </a:r>
            <a:r>
              <a:rPr lang="ru-RU" dirty="0"/>
              <a:t> </a:t>
            </a:r>
            <a:r>
              <a:rPr lang="ru-RU" dirty="0" err="1"/>
              <a:t>өмірінің</a:t>
            </a:r>
            <a:r>
              <a:rPr lang="ru-RU" dirty="0"/>
              <a:t> </a:t>
            </a:r>
            <a:r>
              <a:rPr lang="ru-RU" dirty="0" err="1">
                <a:hlinkClick r:id="rId3" tooltip="Мән"/>
              </a:rPr>
              <a:t>мәні</a:t>
            </a:r>
            <a:r>
              <a:rPr lang="ru-RU" dirty="0"/>
              <a:t>, </a:t>
            </a:r>
            <a:r>
              <a:rPr lang="ru-RU" dirty="0" err="1"/>
              <a:t>оның</a:t>
            </a:r>
            <a:r>
              <a:rPr lang="ru-RU" dirty="0"/>
              <a:t> </a:t>
            </a:r>
            <a:r>
              <a:rPr lang="ru-RU" dirty="0" err="1"/>
              <a:t>тұлғалық</a:t>
            </a:r>
            <a:r>
              <a:rPr lang="ru-RU" dirty="0"/>
              <a:t> </a:t>
            </a:r>
            <a:r>
              <a:rPr lang="ru-RU" dirty="0" err="1"/>
              <a:t>болмысы</a:t>
            </a:r>
            <a:r>
              <a:rPr lang="ru-RU" dirty="0"/>
              <a:t> </a:t>
            </a:r>
            <a:r>
              <a:rPr lang="ru-RU" dirty="0" err="1"/>
              <a:t>жайлы</a:t>
            </a:r>
            <a:r>
              <a:rPr lang="ru-RU" dirty="0"/>
              <a:t> </a:t>
            </a:r>
          </a:p>
        </p:txBody>
      </p:sp>
      <p:sp>
        <p:nvSpPr>
          <p:cNvPr id="3" name="Объект 2"/>
          <p:cNvSpPr>
            <a:spLocks noGrp="1"/>
          </p:cNvSpPr>
          <p:nvPr>
            <p:ph idx="1"/>
          </p:nvPr>
        </p:nvSpPr>
        <p:spPr/>
        <p:txBody>
          <a:bodyPr>
            <a:normAutofit lnSpcReduction="10000"/>
          </a:bodyPr>
          <a:lstStyle/>
          <a:p>
            <a:pPr algn="just"/>
            <a:r>
              <a:rPr lang="ru-RU" dirty="0" err="1" smtClean="0"/>
              <a:t>батыс</a:t>
            </a:r>
            <a:r>
              <a:rPr lang="ru-RU" dirty="0"/>
              <a:t> </a:t>
            </a:r>
            <a:r>
              <a:rPr lang="ru-RU" dirty="0" err="1">
                <a:hlinkClick r:id="rId4" tooltip="Философия"/>
              </a:rPr>
              <a:t>философиясындағы</a:t>
            </a:r>
            <a:r>
              <a:rPr lang="ru-RU" dirty="0"/>
              <a:t> </a:t>
            </a:r>
            <a:r>
              <a:rPr lang="ru-RU" dirty="0" err="1"/>
              <a:t>иррационалистік</a:t>
            </a:r>
            <a:r>
              <a:rPr lang="ru-RU" dirty="0"/>
              <a:t> </a:t>
            </a:r>
            <a:r>
              <a:rPr lang="ru-RU" dirty="0" err="1">
                <a:hlinkClick r:id="rId5" tooltip="Бағыт"/>
              </a:rPr>
              <a:t>бағыт</a:t>
            </a:r>
            <a:r>
              <a:rPr lang="ru-RU" dirty="0"/>
              <a:t>. </a:t>
            </a:r>
            <a:r>
              <a:rPr lang="ru-RU" dirty="0" err="1">
                <a:hlinkClick r:id="rId2" tooltip="Адам"/>
              </a:rPr>
              <a:t>Адамның</a:t>
            </a:r>
            <a:r>
              <a:rPr lang="ru-RU" dirty="0"/>
              <a:t> </a:t>
            </a:r>
            <a:r>
              <a:rPr lang="ru-RU" dirty="0" err="1"/>
              <a:t>өзіндік</a:t>
            </a:r>
            <a:r>
              <a:rPr lang="ru-RU" dirty="0"/>
              <a:t> </a:t>
            </a:r>
            <a:r>
              <a:rPr lang="ru-RU" dirty="0" err="1"/>
              <a:t>Менін</a:t>
            </a:r>
            <a:r>
              <a:rPr lang="ru-RU" dirty="0"/>
              <a:t> </a:t>
            </a:r>
            <a:r>
              <a:rPr lang="ru-RU" dirty="0" err="1"/>
              <a:t>тануы</a:t>
            </a:r>
            <a:r>
              <a:rPr lang="ru-RU" dirty="0"/>
              <a:t> </a:t>
            </a:r>
            <a:r>
              <a:rPr lang="ru-RU" dirty="0" err="1">
                <a:hlinkClick r:id="rId6" tooltip="Өмір"/>
              </a:rPr>
              <a:t>өмір</a:t>
            </a:r>
            <a:r>
              <a:rPr lang="ru-RU" dirty="0"/>
              <a:t> мен </a:t>
            </a:r>
            <a:r>
              <a:rPr lang="ru-RU" dirty="0" err="1">
                <a:hlinkClick r:id="rId7" tooltip="Өлім"/>
              </a:rPr>
              <a:t>өлімнің</a:t>
            </a:r>
            <a:r>
              <a:rPr lang="ru-RU" dirty="0"/>
              <a:t> </a:t>
            </a:r>
            <a:r>
              <a:rPr lang="ru-RU" dirty="0" err="1"/>
              <a:t>мәні</a:t>
            </a:r>
            <a:r>
              <a:rPr lang="ru-RU" dirty="0"/>
              <a:t>, </a:t>
            </a:r>
            <a:r>
              <a:rPr lang="ru-RU" dirty="0" err="1"/>
              <a:t>еркіндіктің</a:t>
            </a:r>
            <a:r>
              <a:rPr lang="ru-RU" dirty="0"/>
              <a:t> </a:t>
            </a:r>
            <a:r>
              <a:rPr lang="ru-RU" dirty="0" err="1"/>
              <a:t>мағынасы</a:t>
            </a:r>
            <a:r>
              <a:rPr lang="ru-RU" dirty="0"/>
              <a:t>, </a:t>
            </a:r>
            <a:r>
              <a:rPr lang="ru-RU" dirty="0" err="1">
                <a:hlinkClick r:id="rId8" tooltip="Адамгершілік"/>
              </a:rPr>
              <a:t>адамгершілік</a:t>
            </a:r>
            <a:r>
              <a:rPr lang="ru-RU" dirty="0"/>
              <a:t>, </a:t>
            </a:r>
            <a:r>
              <a:rPr lang="ru-RU" dirty="0" err="1">
                <a:hlinkClick r:id="rId9" tooltip="Рахымдылық (мұндай бет жоқ)"/>
              </a:rPr>
              <a:t>рахымдылық</a:t>
            </a:r>
            <a:r>
              <a:rPr lang="ru-RU" dirty="0"/>
              <a:t>, </a:t>
            </a:r>
            <a:r>
              <a:rPr lang="ru-RU" dirty="0" err="1">
                <a:hlinkClick r:id="rId10" tooltip="Сұлулық"/>
              </a:rPr>
              <a:t>сұлулық</a:t>
            </a:r>
            <a:r>
              <a:rPr lang="ru-RU" dirty="0"/>
              <a:t>, </a:t>
            </a:r>
            <a:r>
              <a:rPr lang="ru-RU" dirty="0" err="1">
                <a:hlinkClick r:id="rId11" tooltip="Әділеттілік"/>
              </a:rPr>
              <a:t>әділеттілік</a:t>
            </a:r>
            <a:r>
              <a:rPr lang="ru-RU" dirty="0"/>
              <a:t> пен </a:t>
            </a:r>
            <a:r>
              <a:rPr lang="ru-RU" dirty="0" err="1">
                <a:hlinkClick r:id="rId12" tooltip="Ақиқат"/>
              </a:rPr>
              <a:t>ақиқат</a:t>
            </a:r>
            <a:r>
              <a:rPr lang="ru-RU" dirty="0"/>
              <a:t>, </a:t>
            </a:r>
            <a:r>
              <a:rPr lang="ru-RU" dirty="0" err="1"/>
              <a:t>адамның</a:t>
            </a:r>
            <a:r>
              <a:rPr lang="ru-RU" dirty="0"/>
              <a:t> </a:t>
            </a:r>
            <a:r>
              <a:rPr lang="ru-RU" dirty="0" err="1"/>
              <a:t>дүниеге</a:t>
            </a:r>
            <a:r>
              <a:rPr lang="ru-RU" dirty="0"/>
              <a:t> </a:t>
            </a:r>
            <a:r>
              <a:rPr lang="ru-RU" dirty="0" err="1"/>
              <a:t>келудегі</a:t>
            </a:r>
            <a:r>
              <a:rPr lang="ru-RU" dirty="0"/>
              <a:t> </a:t>
            </a:r>
            <a:r>
              <a:rPr lang="ru-RU" dirty="0" err="1"/>
              <a:t>мақсаты</a:t>
            </a:r>
            <a:r>
              <a:rPr lang="ru-RU" dirty="0"/>
              <a:t>, </a:t>
            </a:r>
            <a:r>
              <a:rPr lang="ru-RU" dirty="0" err="1"/>
              <a:t>қоғамдағы</a:t>
            </a:r>
            <a:r>
              <a:rPr lang="ru-RU" dirty="0"/>
              <a:t> </a:t>
            </a:r>
            <a:r>
              <a:rPr lang="ru-RU" dirty="0" err="1"/>
              <a:t>орны</a:t>
            </a:r>
            <a:r>
              <a:rPr lang="ru-RU" dirty="0"/>
              <a:t> </a:t>
            </a:r>
            <a:r>
              <a:rPr lang="ru-RU" dirty="0" err="1"/>
              <a:t>сияқты</a:t>
            </a:r>
            <a:r>
              <a:rPr lang="ru-RU" dirty="0"/>
              <a:t> </a:t>
            </a:r>
            <a:r>
              <a:rPr lang="ru-RU" dirty="0" err="1"/>
              <a:t>көптеген</a:t>
            </a:r>
            <a:r>
              <a:rPr lang="ru-RU" dirty="0"/>
              <a:t> филос. </a:t>
            </a:r>
            <a:r>
              <a:rPr lang="ru-RU" dirty="0" err="1"/>
              <a:t>мәселелердің</a:t>
            </a:r>
            <a:r>
              <a:rPr lang="ru-RU" dirty="0"/>
              <a:t> </a:t>
            </a:r>
            <a:r>
              <a:rPr lang="ru-RU" dirty="0" err="1"/>
              <a:t>шешімін</a:t>
            </a:r>
            <a:r>
              <a:rPr lang="ru-RU" dirty="0"/>
              <a:t> </a:t>
            </a:r>
            <a:r>
              <a:rPr lang="ru-RU" dirty="0" err="1"/>
              <a:t>табуға</a:t>
            </a:r>
            <a:r>
              <a:rPr lang="ru-RU" dirty="0"/>
              <a:t> </a:t>
            </a:r>
            <a:r>
              <a:rPr lang="ru-RU" dirty="0" err="1"/>
              <a:t>итермелейді</a:t>
            </a:r>
            <a:r>
              <a:rPr lang="ru-RU" dirty="0"/>
              <a:t>. Экзистенциализм </a:t>
            </a:r>
            <a:r>
              <a:rPr lang="ru-RU" dirty="0" err="1"/>
              <a:t>бағыты</a:t>
            </a:r>
            <a:r>
              <a:rPr lang="ru-RU" dirty="0"/>
              <a:t> </a:t>
            </a:r>
            <a:r>
              <a:rPr lang="ru-RU" dirty="0" err="1"/>
              <a:t>өкілдерінің</a:t>
            </a:r>
            <a:r>
              <a:rPr lang="ru-RU" dirty="0"/>
              <a:t> </a:t>
            </a:r>
            <a:r>
              <a:rPr lang="ru-RU" dirty="0" err="1"/>
              <a:t>көзқарасы</a:t>
            </a:r>
            <a:r>
              <a:rPr lang="ru-RU" dirty="0"/>
              <a:t> </a:t>
            </a:r>
            <a:r>
              <a:rPr lang="ru-RU" dirty="0" err="1"/>
              <a:t>бойынша</a:t>
            </a:r>
            <a:r>
              <a:rPr lang="ru-RU" dirty="0"/>
              <a:t>: </a:t>
            </a:r>
            <a:r>
              <a:rPr lang="ru-RU" dirty="0" err="1"/>
              <a:t>өзіндік</a:t>
            </a:r>
            <a:r>
              <a:rPr lang="ru-RU" dirty="0"/>
              <a:t> </a:t>
            </a:r>
            <a:r>
              <a:rPr lang="ru-RU" dirty="0" err="1"/>
              <a:t>Менін</a:t>
            </a:r>
            <a:r>
              <a:rPr lang="ru-RU" dirty="0"/>
              <a:t> </a:t>
            </a:r>
            <a:r>
              <a:rPr lang="ru-RU" dirty="0" err="1"/>
              <a:t>түйсіну</a:t>
            </a:r>
            <a:r>
              <a:rPr lang="ru-RU" dirty="0"/>
              <a:t> </a:t>
            </a:r>
            <a:r>
              <a:rPr lang="ru-RU" dirty="0" err="1"/>
              <a:t>және</a:t>
            </a:r>
            <a:r>
              <a:rPr lang="ru-RU" dirty="0"/>
              <a:t> </a:t>
            </a:r>
            <a:r>
              <a:rPr lang="ru-RU" dirty="0" err="1"/>
              <a:t>өзгемен</a:t>
            </a:r>
            <a:r>
              <a:rPr lang="ru-RU" dirty="0"/>
              <a:t> </a:t>
            </a:r>
            <a:r>
              <a:rPr lang="ru-RU" dirty="0" err="1"/>
              <a:t>санасу</a:t>
            </a:r>
            <a:r>
              <a:rPr lang="ru-RU" dirty="0"/>
              <a:t> </a:t>
            </a:r>
            <a:r>
              <a:rPr lang="ru-RU" dirty="0" err="1"/>
              <a:t>адамды</a:t>
            </a:r>
            <a:r>
              <a:rPr lang="ru-RU" dirty="0"/>
              <a:t> </a:t>
            </a:r>
            <a:r>
              <a:rPr lang="ru-RU" dirty="0" err="1"/>
              <a:t>саналы</a:t>
            </a:r>
            <a:r>
              <a:rPr lang="ru-RU" dirty="0"/>
              <a:t> </a:t>
            </a:r>
            <a:r>
              <a:rPr lang="ru-RU" dirty="0" err="1"/>
              <a:t>әрекетке</a:t>
            </a:r>
            <a:r>
              <a:rPr lang="ru-RU" dirty="0"/>
              <a:t> </a:t>
            </a:r>
            <a:r>
              <a:rPr lang="ru-RU" dirty="0" err="1"/>
              <a:t>жетелейді</a:t>
            </a:r>
            <a:r>
              <a:rPr lang="ru-RU" dirty="0"/>
              <a:t>. </a:t>
            </a:r>
            <a:r>
              <a:rPr lang="ru-RU" dirty="0" err="1"/>
              <a:t>Өзгенің</a:t>
            </a:r>
            <a:r>
              <a:rPr lang="ru-RU" dirty="0"/>
              <a:t> </a:t>
            </a:r>
            <a:r>
              <a:rPr lang="ru-RU" dirty="0" err="1"/>
              <a:t>бостандығына</a:t>
            </a:r>
            <a:r>
              <a:rPr lang="ru-RU" dirty="0"/>
              <a:t> </a:t>
            </a:r>
            <a:r>
              <a:rPr lang="ru-RU" dirty="0" err="1">
                <a:hlinkClick r:id="rId13" tooltip="Қол"/>
              </a:rPr>
              <a:t>қол</a:t>
            </a:r>
            <a:r>
              <a:rPr lang="ru-RU" dirty="0"/>
              <a:t> </a:t>
            </a:r>
            <a:r>
              <a:rPr lang="ru-RU" dirty="0" err="1"/>
              <a:t>сұққан</a:t>
            </a:r>
            <a:r>
              <a:rPr lang="ru-RU" dirty="0"/>
              <a:t> </a:t>
            </a:r>
            <a:r>
              <a:rPr lang="ru-RU" dirty="0" err="1"/>
              <a:t>жағдайда</a:t>
            </a:r>
            <a:r>
              <a:rPr lang="ru-RU" dirty="0"/>
              <a:t> </a:t>
            </a:r>
            <a:r>
              <a:rPr lang="ru-RU" dirty="0" err="1"/>
              <a:t>бостандықтың</a:t>
            </a:r>
            <a:r>
              <a:rPr lang="ru-RU" dirty="0"/>
              <a:t> </a:t>
            </a:r>
            <a:r>
              <a:rPr lang="ru-RU" dirty="0" err="1"/>
              <a:t>қадірін</a:t>
            </a:r>
            <a:r>
              <a:rPr lang="ru-RU" dirty="0"/>
              <a:t> </a:t>
            </a:r>
            <a:r>
              <a:rPr lang="ru-RU" dirty="0" err="1"/>
              <a:t>білетін</a:t>
            </a:r>
            <a:r>
              <a:rPr lang="ru-RU" dirty="0"/>
              <a:t> </a:t>
            </a:r>
            <a:r>
              <a:rPr lang="ru-RU" dirty="0" err="1"/>
              <a:t>адамның</a:t>
            </a:r>
            <a:r>
              <a:rPr lang="ru-RU" dirty="0"/>
              <a:t> ар-</a:t>
            </a:r>
            <a:r>
              <a:rPr lang="ru-RU" dirty="0" err="1"/>
              <a:t>ожданы</a:t>
            </a:r>
            <a:r>
              <a:rPr lang="ru-RU" dirty="0"/>
              <a:t> бас </a:t>
            </a:r>
            <a:r>
              <a:rPr lang="ru-RU" dirty="0" err="1"/>
              <a:t>көтеруге</a:t>
            </a:r>
            <a:r>
              <a:rPr lang="ru-RU" dirty="0"/>
              <a:t> </a:t>
            </a:r>
            <a:r>
              <a:rPr lang="ru-RU" dirty="0" err="1"/>
              <a:t>тиісті</a:t>
            </a:r>
            <a:r>
              <a:rPr lang="ru-RU" dirty="0"/>
              <a:t>. </a:t>
            </a:r>
            <a:r>
              <a:rPr lang="ru-RU" dirty="0" err="1"/>
              <a:t>Қоғам</a:t>
            </a:r>
            <a:r>
              <a:rPr lang="ru-RU" dirty="0"/>
              <a:t> </a:t>
            </a:r>
            <a:r>
              <a:rPr lang="ru-RU" dirty="0" err="1"/>
              <a:t>егер</a:t>
            </a:r>
            <a:r>
              <a:rPr lang="ru-RU" dirty="0"/>
              <a:t> </a:t>
            </a:r>
            <a:r>
              <a:rPr lang="ru-RU" dirty="0" err="1"/>
              <a:t>осындай</a:t>
            </a:r>
            <a:r>
              <a:rPr lang="ru-RU" dirty="0"/>
              <a:t> </a:t>
            </a:r>
            <a:r>
              <a:rPr lang="ru-RU" dirty="0" err="1"/>
              <a:t>еркін</a:t>
            </a:r>
            <a:r>
              <a:rPr lang="ru-RU" dirty="0"/>
              <a:t> </a:t>
            </a:r>
            <a:r>
              <a:rPr lang="ru-RU" dirty="0" err="1"/>
              <a:t>тұлғалардан</a:t>
            </a:r>
            <a:r>
              <a:rPr lang="ru-RU" dirty="0"/>
              <a:t> </a:t>
            </a:r>
            <a:r>
              <a:rPr lang="ru-RU" dirty="0" err="1"/>
              <a:t>құралса</a:t>
            </a:r>
            <a:r>
              <a:rPr lang="ru-RU" dirty="0"/>
              <a:t>, </a:t>
            </a:r>
            <a:r>
              <a:rPr lang="ru-RU" dirty="0" err="1"/>
              <a:t>онда</a:t>
            </a:r>
            <a:r>
              <a:rPr lang="ru-RU" dirty="0"/>
              <a:t> </a:t>
            </a:r>
            <a:r>
              <a:rPr lang="ru-RU" dirty="0" err="1"/>
              <a:t>үйлесімді</a:t>
            </a:r>
            <a:r>
              <a:rPr lang="ru-RU" dirty="0"/>
              <a:t>, </a:t>
            </a:r>
            <a:r>
              <a:rPr lang="ru-RU" dirty="0" err="1"/>
              <a:t>шығармашылық</a:t>
            </a:r>
            <a:r>
              <a:rPr lang="ru-RU" dirty="0"/>
              <a:t> </a:t>
            </a:r>
            <a:r>
              <a:rPr lang="ru-RU" dirty="0" err="1"/>
              <a:t>байланыстағы</a:t>
            </a:r>
            <a:r>
              <a:rPr lang="ru-RU" dirty="0"/>
              <a:t>, </a:t>
            </a:r>
            <a:r>
              <a:rPr lang="ru-RU" dirty="0" err="1"/>
              <a:t>бірін-бірі</a:t>
            </a:r>
            <a:r>
              <a:rPr lang="ru-RU" dirty="0"/>
              <a:t> </a:t>
            </a:r>
            <a:r>
              <a:rPr lang="ru-RU" dirty="0" err="1"/>
              <a:t>түсінетін</a:t>
            </a:r>
            <a:r>
              <a:rPr lang="ru-RU" dirty="0"/>
              <a:t>, </a:t>
            </a:r>
            <a:r>
              <a:rPr lang="ru-RU" dirty="0" err="1"/>
              <a:t>әрқайсысы</a:t>
            </a:r>
            <a:r>
              <a:rPr lang="ru-RU" dirty="0"/>
              <a:t> </a:t>
            </a:r>
            <a:r>
              <a:rPr lang="ru-RU" dirty="0" err="1"/>
              <a:t>өз</a:t>
            </a:r>
            <a:r>
              <a:rPr lang="ru-RU" dirty="0"/>
              <a:t> </a:t>
            </a:r>
            <a:r>
              <a:rPr lang="ru-RU" dirty="0" err="1"/>
              <a:t>құқығын</a:t>
            </a:r>
            <a:r>
              <a:rPr lang="ru-RU" dirty="0"/>
              <a:t> </a:t>
            </a:r>
            <a:r>
              <a:rPr lang="ru-RU" dirty="0" err="1"/>
              <a:t>білуімен</a:t>
            </a:r>
            <a:r>
              <a:rPr lang="ru-RU" dirty="0"/>
              <a:t> </a:t>
            </a:r>
            <a:r>
              <a:rPr lang="ru-RU" dirty="0" err="1"/>
              <a:t>қатар</a:t>
            </a:r>
            <a:r>
              <a:rPr lang="ru-RU" dirty="0"/>
              <a:t>, </a:t>
            </a:r>
            <a:r>
              <a:rPr lang="ru-RU" dirty="0" err="1"/>
              <a:t>өз</a:t>
            </a:r>
            <a:r>
              <a:rPr lang="ru-RU" dirty="0"/>
              <a:t> </a:t>
            </a:r>
            <a:r>
              <a:rPr lang="ru-RU" dirty="0" err="1"/>
              <a:t>міндеті</a:t>
            </a:r>
            <a:r>
              <a:rPr lang="ru-RU" dirty="0"/>
              <a:t> мен </a:t>
            </a:r>
            <a:r>
              <a:rPr lang="ru-RU" dirty="0" err="1"/>
              <a:t>жауапкершілігін</a:t>
            </a:r>
            <a:r>
              <a:rPr lang="ru-RU" dirty="0"/>
              <a:t> </a:t>
            </a:r>
            <a:r>
              <a:rPr lang="ru-RU" dirty="0" err="1"/>
              <a:t>толық</a:t>
            </a:r>
            <a:r>
              <a:rPr lang="ru-RU" dirty="0"/>
              <a:t> </a:t>
            </a:r>
            <a:r>
              <a:rPr lang="ru-RU" dirty="0" err="1"/>
              <a:t>сезінетін</a:t>
            </a:r>
            <a:r>
              <a:rPr lang="ru-RU" dirty="0"/>
              <a:t> </a:t>
            </a:r>
            <a:r>
              <a:rPr lang="ru-RU" dirty="0" err="1"/>
              <a:t>толыққанды</a:t>
            </a:r>
            <a:r>
              <a:rPr lang="ru-RU" dirty="0"/>
              <a:t> </a:t>
            </a:r>
            <a:r>
              <a:rPr lang="ru-RU" dirty="0" err="1"/>
              <a:t>қауымға</a:t>
            </a:r>
            <a:r>
              <a:rPr lang="ru-RU" dirty="0"/>
              <a:t> </a:t>
            </a:r>
            <a:r>
              <a:rPr lang="ru-RU" dirty="0" err="1"/>
              <a:t>айналады</a:t>
            </a:r>
            <a:r>
              <a:rPr lang="ru-RU" dirty="0"/>
              <a:t> </a:t>
            </a:r>
            <a:r>
              <a:rPr lang="ru-RU" dirty="0" err="1"/>
              <a:t>деп</a:t>
            </a:r>
            <a:r>
              <a:rPr lang="ru-RU" dirty="0"/>
              <a:t> </a:t>
            </a:r>
            <a:r>
              <a:rPr lang="ru-RU" dirty="0" err="1"/>
              <a:t>білді</a:t>
            </a:r>
            <a:r>
              <a:rPr lang="ru-RU" dirty="0"/>
              <a:t>. Экзистенциализм </a:t>
            </a:r>
            <a:r>
              <a:rPr lang="ru-RU" dirty="0" err="1"/>
              <a:t>философиялық</a:t>
            </a:r>
            <a:r>
              <a:rPr lang="ru-RU" dirty="0"/>
              <a:t> </a:t>
            </a:r>
            <a:r>
              <a:rPr lang="ru-RU" dirty="0" err="1"/>
              <a:t>бағыт</a:t>
            </a:r>
            <a:r>
              <a:rPr lang="ru-RU" dirty="0"/>
              <a:t> </a:t>
            </a:r>
            <a:r>
              <a:rPr lang="ru-RU" dirty="0" err="1"/>
              <a:t>ретінде</a:t>
            </a:r>
            <a:r>
              <a:rPr lang="ru-RU" dirty="0"/>
              <a:t> 20 </a:t>
            </a:r>
            <a:r>
              <a:rPr lang="ru-RU" dirty="0" err="1"/>
              <a:t>ғасырда</a:t>
            </a:r>
            <a:r>
              <a:rPr lang="ru-RU" dirty="0"/>
              <a:t> </a:t>
            </a:r>
            <a:r>
              <a:rPr lang="ru-RU" dirty="0" err="1"/>
              <a:t>қалыптасты</a:t>
            </a:r>
            <a:r>
              <a:rPr lang="ru-RU" dirty="0"/>
              <a:t>.</a:t>
            </a:r>
            <a:endParaRPr lang="ru-RU" dirty="0"/>
          </a:p>
        </p:txBody>
      </p:sp>
    </p:spTree>
    <p:extLst>
      <p:ext uri="{BB962C8B-B14F-4D97-AF65-F5344CB8AC3E}">
        <p14:creationId xmlns:p14="http://schemas.microsoft.com/office/powerpoint/2010/main" val="4544333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err="1"/>
              <a:t>Экзистенциалды</a:t>
            </a:r>
            <a:r>
              <a:rPr lang="ru-RU" dirty="0"/>
              <a:t> </a:t>
            </a:r>
            <a:r>
              <a:rPr lang="ru-RU" dirty="0" err="1"/>
              <a:t>бағыт</a:t>
            </a:r>
            <a:r>
              <a:rPr lang="ru-RU" dirty="0"/>
              <a:t> </a:t>
            </a:r>
            <a:r>
              <a:rPr lang="ru-RU" dirty="0" err="1"/>
              <a:t>үшін</a:t>
            </a:r>
            <a:r>
              <a:rPr lang="ru-RU" dirty="0"/>
              <a:t> </a:t>
            </a:r>
            <a:r>
              <a:rPr lang="ru-RU" dirty="0" err="1"/>
              <a:t>психологиялық</a:t>
            </a:r>
            <a:r>
              <a:rPr lang="ru-RU" dirty="0"/>
              <a:t> </a:t>
            </a:r>
            <a:r>
              <a:rPr lang="ru-RU" dirty="0" err="1"/>
              <a:t>кеңес</a:t>
            </a:r>
            <a:r>
              <a:rPr lang="ru-RU" dirty="0"/>
              <a:t> </a:t>
            </a:r>
            <a:r>
              <a:rPr lang="ru-RU" dirty="0" err="1"/>
              <a:t>берудің</a:t>
            </a:r>
            <a:r>
              <a:rPr lang="ru-RU" dirty="0"/>
              <a:t> </a:t>
            </a:r>
            <a:r>
              <a:rPr lang="ru-RU" dirty="0" err="1"/>
              <a:t>мақсаты</a:t>
            </a:r>
            <a:r>
              <a:rPr lang="ru-RU" dirty="0"/>
              <a:t> – </a:t>
            </a:r>
          </a:p>
        </p:txBody>
      </p:sp>
      <p:sp>
        <p:nvSpPr>
          <p:cNvPr id="3" name="Объект 2"/>
          <p:cNvSpPr>
            <a:spLocks noGrp="1"/>
          </p:cNvSpPr>
          <p:nvPr>
            <p:ph idx="1"/>
          </p:nvPr>
        </p:nvSpPr>
        <p:spPr/>
        <p:txBody>
          <a:bodyPr>
            <a:normAutofit/>
          </a:bodyPr>
          <a:lstStyle/>
          <a:p>
            <a:pPr algn="just"/>
            <a:r>
              <a:rPr lang="ru-RU" sz="2800" dirty="0" smtClean="0"/>
              <a:t>«</a:t>
            </a:r>
            <a:r>
              <a:rPr lang="ru-RU" sz="2800" dirty="0" err="1"/>
              <a:t>өмірді</a:t>
            </a:r>
            <a:r>
              <a:rPr lang="ru-RU" sz="2800" dirty="0"/>
              <a:t> </a:t>
            </a:r>
            <a:r>
              <a:rPr lang="ru-RU" sz="2800" dirty="0" err="1"/>
              <a:t>түсіндіруге</a:t>
            </a:r>
            <a:r>
              <a:rPr lang="ru-RU" sz="2800" dirty="0"/>
              <a:t>, </a:t>
            </a:r>
            <a:r>
              <a:rPr lang="ru-RU" sz="2800" dirty="0" err="1"/>
              <a:t>түсінуге</a:t>
            </a:r>
            <a:r>
              <a:rPr lang="ru-RU" sz="2800" dirty="0"/>
              <a:t> </a:t>
            </a:r>
            <a:r>
              <a:rPr lang="ru-RU" sz="2800" dirty="0" err="1"/>
              <a:t>және</a:t>
            </a:r>
            <a:r>
              <a:rPr lang="ru-RU" sz="2800" dirty="0"/>
              <a:t> </a:t>
            </a:r>
            <a:r>
              <a:rPr lang="ru-RU" sz="2800" dirty="0" err="1"/>
              <a:t>түсінуге</a:t>
            </a:r>
            <a:r>
              <a:rPr lang="ru-RU" sz="2800" dirty="0"/>
              <a:t>» (</a:t>
            </a:r>
            <a:r>
              <a:rPr lang="en-US" sz="2800" dirty="0"/>
              <a:t>E. Van </a:t>
            </a:r>
            <a:r>
              <a:rPr lang="en-US" sz="2800" dirty="0" err="1"/>
              <a:t>Dortzen</a:t>
            </a:r>
            <a:r>
              <a:rPr lang="en-US" sz="2800" dirty="0"/>
              <a:t>). </a:t>
            </a:r>
            <a:r>
              <a:rPr lang="ru-RU" sz="2800" dirty="0" err="1"/>
              <a:t>Консультанттың</a:t>
            </a:r>
            <a:r>
              <a:rPr lang="ru-RU" sz="2800" dirty="0"/>
              <a:t> клиентке </a:t>
            </a:r>
            <a:r>
              <a:rPr lang="ru-RU" sz="2800" dirty="0" err="1"/>
              <a:t>берген</a:t>
            </a:r>
            <a:r>
              <a:rPr lang="ru-RU" sz="2800" dirty="0"/>
              <a:t> </a:t>
            </a:r>
            <a:r>
              <a:rPr lang="ru-RU" sz="2800" dirty="0" err="1"/>
              <a:t>көмегі</a:t>
            </a:r>
            <a:r>
              <a:rPr lang="ru-RU" sz="2800" dirty="0"/>
              <a:t> </a:t>
            </a:r>
            <a:r>
              <a:rPr lang="ru-RU" sz="2800" dirty="0" err="1"/>
              <a:t>оның</a:t>
            </a:r>
            <a:r>
              <a:rPr lang="ru-RU" sz="2800" dirty="0"/>
              <a:t> </a:t>
            </a:r>
            <a:r>
              <a:rPr lang="ru-RU" sz="2800" dirty="0" err="1"/>
              <a:t>түсінігін</a:t>
            </a:r>
            <a:r>
              <a:rPr lang="ru-RU" sz="2800" dirty="0"/>
              <a:t> </a:t>
            </a:r>
            <a:r>
              <a:rPr lang="ru-RU" sz="2800" dirty="0" err="1"/>
              <a:t>пайдаланып</a:t>
            </a:r>
            <a:r>
              <a:rPr lang="ru-RU" sz="2800" dirty="0"/>
              <a:t> </a:t>
            </a:r>
            <a:r>
              <a:rPr lang="ru-RU" sz="2800" dirty="0" err="1"/>
              <a:t>өмірдегі</a:t>
            </a:r>
            <a:r>
              <a:rPr lang="ru-RU" sz="2800" dirty="0"/>
              <a:t> </a:t>
            </a:r>
            <a:r>
              <a:rPr lang="ru-RU" sz="2800" dirty="0" err="1"/>
              <a:t>өз</a:t>
            </a:r>
            <a:r>
              <a:rPr lang="ru-RU" sz="2800" dirty="0"/>
              <a:t> </a:t>
            </a:r>
            <a:r>
              <a:rPr lang="ru-RU" sz="2800" dirty="0" err="1"/>
              <a:t>бағытын</a:t>
            </a:r>
            <a:r>
              <a:rPr lang="ru-RU" sz="2800" dirty="0"/>
              <a:t> </a:t>
            </a:r>
            <a:r>
              <a:rPr lang="ru-RU" sz="2800" dirty="0" err="1"/>
              <a:t>анықтауға</a:t>
            </a:r>
            <a:r>
              <a:rPr lang="ru-RU" sz="2800" dirty="0"/>
              <a:t> </a:t>
            </a:r>
            <a:r>
              <a:rPr lang="ru-RU" sz="2800" dirty="0" err="1"/>
              <a:t>бағытталған.Бұл</a:t>
            </a:r>
            <a:r>
              <a:rPr lang="ru-RU" sz="2800" dirty="0"/>
              <a:t> процесс </a:t>
            </a:r>
            <a:r>
              <a:rPr lang="ru-RU" sz="2800" dirty="0" err="1"/>
              <a:t>адамның</a:t>
            </a:r>
            <a:r>
              <a:rPr lang="ru-RU" sz="2800" dirty="0"/>
              <a:t> </a:t>
            </a:r>
            <a:r>
              <a:rPr lang="ru-RU" sz="2800" dirty="0" err="1"/>
              <a:t>мақсаттары</a:t>
            </a:r>
            <a:r>
              <a:rPr lang="ru-RU" sz="2800" dirty="0"/>
              <a:t> мен </a:t>
            </a:r>
            <a:r>
              <a:rPr lang="ru-RU" sz="2800" dirty="0" err="1"/>
              <a:t>ниеттерін</a:t>
            </a:r>
            <a:r>
              <a:rPr lang="ru-RU" sz="2800" dirty="0"/>
              <a:t>, </a:t>
            </a:r>
            <a:r>
              <a:rPr lang="ru-RU" sz="2800" dirty="0" err="1"/>
              <a:t>сондай-ақ</a:t>
            </a:r>
            <a:r>
              <a:rPr lang="ru-RU" sz="2800" dirty="0"/>
              <a:t> </a:t>
            </a:r>
            <a:r>
              <a:rPr lang="ru-RU" sz="2800" dirty="0" err="1"/>
              <a:t>оның</a:t>
            </a:r>
            <a:r>
              <a:rPr lang="ru-RU" sz="2800" dirty="0"/>
              <a:t> </a:t>
            </a:r>
            <a:r>
              <a:rPr lang="ru-RU" sz="2800" dirty="0" err="1"/>
              <a:t>өмірге</a:t>
            </a:r>
            <a:r>
              <a:rPr lang="ru-RU" sz="2800" dirty="0"/>
              <a:t> </a:t>
            </a:r>
            <a:r>
              <a:rPr lang="ru-RU" sz="2800" dirty="0" err="1"/>
              <a:t>жалпы</a:t>
            </a:r>
            <a:r>
              <a:rPr lang="ru-RU" sz="2800" dirty="0"/>
              <a:t> </a:t>
            </a:r>
            <a:r>
              <a:rPr lang="ru-RU" sz="2800" dirty="0" err="1"/>
              <a:t>қатынасын</a:t>
            </a:r>
            <a:r>
              <a:rPr lang="ru-RU" sz="2800" dirty="0"/>
              <a:t> </a:t>
            </a:r>
            <a:r>
              <a:rPr lang="ru-RU" sz="2800" dirty="0" err="1"/>
              <a:t>түсінуді</a:t>
            </a:r>
            <a:r>
              <a:rPr lang="ru-RU" sz="2800" dirty="0"/>
              <a:t> </a:t>
            </a:r>
            <a:r>
              <a:rPr lang="ru-RU" sz="2800" dirty="0" err="1"/>
              <a:t>қамтиды</a:t>
            </a:r>
            <a:endParaRPr lang="ru-RU" sz="2800" dirty="0"/>
          </a:p>
        </p:txBody>
      </p:sp>
    </p:spTree>
    <p:extLst>
      <p:ext uri="{BB962C8B-B14F-4D97-AF65-F5344CB8AC3E}">
        <p14:creationId xmlns:p14="http://schemas.microsoft.com/office/powerpoint/2010/main" val="35181514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dirty="0"/>
              <a:t>Экзистенциалды психотерапияның негізінде келесідей базалық түсініктер жатыр: </a:t>
            </a:r>
            <a:endParaRPr lang="ru-RU" dirty="0"/>
          </a:p>
        </p:txBody>
      </p:sp>
      <p:sp>
        <p:nvSpPr>
          <p:cNvPr id="3" name="Объект 2"/>
          <p:cNvSpPr>
            <a:spLocks noGrp="1"/>
          </p:cNvSpPr>
          <p:nvPr>
            <p:ph idx="1"/>
          </p:nvPr>
        </p:nvSpPr>
        <p:spPr/>
        <p:txBody>
          <a:bodyPr/>
          <a:lstStyle/>
          <a:p>
            <a:r>
              <a:rPr lang="kk-KZ" dirty="0" smtClean="0"/>
              <a:t>диалог </a:t>
            </a:r>
            <a:r>
              <a:rPr lang="kk-KZ" dirty="0"/>
              <a:t>(кездесу), </a:t>
            </a:r>
            <a:endParaRPr lang="kk-KZ" dirty="0" smtClean="0"/>
          </a:p>
          <a:p>
            <a:r>
              <a:rPr lang="kk-KZ" dirty="0" smtClean="0"/>
              <a:t>тәжірибе</a:t>
            </a:r>
            <a:r>
              <a:rPr lang="kk-KZ" dirty="0"/>
              <a:t>, </a:t>
            </a:r>
            <a:endParaRPr lang="kk-KZ" dirty="0" smtClean="0"/>
          </a:p>
          <a:p>
            <a:r>
              <a:rPr lang="kk-KZ" dirty="0" smtClean="0"/>
              <a:t>бастан </a:t>
            </a:r>
            <a:r>
              <a:rPr lang="kk-KZ" dirty="0"/>
              <a:t>өткеру, </a:t>
            </a:r>
            <a:endParaRPr lang="kk-KZ" dirty="0" smtClean="0"/>
          </a:p>
          <a:p>
            <a:r>
              <a:rPr lang="kk-KZ" dirty="0" smtClean="0"/>
              <a:t>аутенттілік </a:t>
            </a:r>
            <a:r>
              <a:rPr lang="kk-KZ" dirty="0"/>
              <a:t>(шынайылық</a:t>
            </a:r>
            <a:r>
              <a:rPr lang="kk-KZ" dirty="0" smtClean="0"/>
              <a:t>),\</a:t>
            </a:r>
          </a:p>
          <a:p>
            <a:r>
              <a:rPr lang="kk-KZ" dirty="0" smtClean="0"/>
              <a:t> </a:t>
            </a:r>
            <a:r>
              <a:rPr lang="kk-KZ" dirty="0"/>
              <a:t>өзіндік актуализация</a:t>
            </a:r>
            <a:r>
              <a:rPr lang="kk-KZ" dirty="0" smtClean="0"/>
              <a:t>,</a:t>
            </a:r>
          </a:p>
          <a:p>
            <a:r>
              <a:rPr lang="kk-KZ" dirty="0" smtClean="0"/>
              <a:t> </a:t>
            </a:r>
            <a:r>
              <a:rPr lang="kk-KZ" dirty="0"/>
              <a:t>құндылық, болмыс (әлемде</a:t>
            </a:r>
            <a:r>
              <a:rPr lang="kk-KZ" dirty="0" smtClean="0"/>
              <a:t>),</a:t>
            </a:r>
          </a:p>
          <a:p>
            <a:r>
              <a:rPr lang="kk-KZ" dirty="0" smtClean="0"/>
              <a:t> </a:t>
            </a:r>
            <a:r>
              <a:rPr lang="kk-KZ" dirty="0"/>
              <a:t>өмірлік (феноменологиялық) әлем</a:t>
            </a:r>
            <a:r>
              <a:rPr lang="kk-KZ" dirty="0" smtClean="0"/>
              <a:t>,</a:t>
            </a:r>
          </a:p>
          <a:p>
            <a:r>
              <a:rPr lang="kk-KZ" dirty="0" smtClean="0"/>
              <a:t> </a:t>
            </a:r>
            <a:r>
              <a:rPr lang="kk-KZ" dirty="0"/>
              <a:t>оқиға (өмірлік жағдай).</a:t>
            </a:r>
            <a:endParaRPr lang="ru-RU" dirty="0"/>
          </a:p>
        </p:txBody>
      </p:sp>
    </p:spTree>
    <p:extLst>
      <p:ext uri="{BB962C8B-B14F-4D97-AF65-F5344CB8AC3E}">
        <p14:creationId xmlns:p14="http://schemas.microsoft.com/office/powerpoint/2010/main" val="2583378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Психологиялық көмектің мақсаттары. </a:t>
            </a:r>
            <a:endParaRPr lang="ru-RU" dirty="0"/>
          </a:p>
        </p:txBody>
      </p:sp>
      <p:sp>
        <p:nvSpPr>
          <p:cNvPr id="3" name="Объект 2"/>
          <p:cNvSpPr>
            <a:spLocks noGrp="1"/>
          </p:cNvSpPr>
          <p:nvPr>
            <p:ph idx="1"/>
          </p:nvPr>
        </p:nvSpPr>
        <p:spPr>
          <a:xfrm>
            <a:off x="223935" y="1905000"/>
            <a:ext cx="11644604" cy="3777622"/>
          </a:xfrm>
        </p:spPr>
        <p:txBody>
          <a:bodyPr>
            <a:noAutofit/>
          </a:bodyPr>
          <a:lstStyle/>
          <a:p>
            <a:pPr algn="just"/>
            <a:r>
              <a:rPr lang="kk-KZ" sz="2800" dirty="0" smtClean="0">
                <a:solidFill>
                  <a:srgbClr val="FF0000"/>
                </a:solidFill>
              </a:rPr>
              <a:t>Экзистенциалды </a:t>
            </a:r>
            <a:r>
              <a:rPr lang="kk-KZ" sz="2800" dirty="0">
                <a:solidFill>
                  <a:srgbClr val="FF0000"/>
                </a:solidFill>
              </a:rPr>
              <a:t>психотерапия мен кеңес берудің негізгі мақсаты – клиентке өз өмірінің мәнін табуға, тұлғалық еркіндігі мен жауапкершілігін саналауға және толыққанды қарым-қатынаста өзінің тұлға ретіндегі потенцияларын ашуға көмектесу. Бір мезгілде экзистенциалды кеңес беру мен психотерапияның міндеті клиенттің тұлғасын және оның тағдырын, тіршілікте бар болуының өзі өзіндік құндылық болып табылатын, маңызды, айрықша және сөзсіз мойындауға тұрарлық «өмірлік әлем» ретінде сөзсіз мойындау.</a:t>
            </a:r>
            <a:endParaRPr lang="ru-RU" sz="2800" dirty="0">
              <a:solidFill>
                <a:srgbClr val="FF0000"/>
              </a:solidFill>
            </a:endParaRPr>
          </a:p>
          <a:p>
            <a:pPr algn="just"/>
            <a:endParaRPr lang="ru-RU" sz="2800" dirty="0">
              <a:solidFill>
                <a:srgbClr val="FF0000"/>
              </a:solidFill>
            </a:endParaRPr>
          </a:p>
        </p:txBody>
      </p:sp>
    </p:spTree>
    <p:extLst>
      <p:ext uri="{BB962C8B-B14F-4D97-AF65-F5344CB8AC3E}">
        <p14:creationId xmlns:p14="http://schemas.microsoft.com/office/powerpoint/2010/main" val="889660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Кеңес беруші-психологтың рөлі. </a:t>
            </a:r>
            <a:endParaRPr lang="ru-RU" dirty="0"/>
          </a:p>
        </p:txBody>
      </p:sp>
      <p:sp>
        <p:nvSpPr>
          <p:cNvPr id="3" name="Объект 2"/>
          <p:cNvSpPr>
            <a:spLocks noGrp="1"/>
          </p:cNvSpPr>
          <p:nvPr>
            <p:ph idx="1"/>
          </p:nvPr>
        </p:nvSpPr>
        <p:spPr/>
        <p:txBody>
          <a:bodyPr/>
          <a:lstStyle/>
          <a:p>
            <a:pPr algn="just"/>
            <a:r>
              <a:rPr lang="kk-KZ" sz="2000" dirty="0" smtClean="0"/>
              <a:t>Қарастырылып </a:t>
            </a:r>
            <a:r>
              <a:rPr lang="kk-KZ" sz="2000" dirty="0"/>
              <a:t>отырған парадигмадағы психологиялық позицияның негізгі алғышарты – клиентті оның өзінің өмірлік әлемінің терминдерінде, өз-өзінің және шынайылықтың бейнесін түсіну позициясы. Ары қарай, кеңес беруші-психологтың және психотерапевттің зейіні негізінен клиент өмірінің ағымдық, бір мезеттік сәтіне және оның «қазіргі» бастан өткерулеріне шоғырланады. Позицияның қиындығы, психологтың клиентті түсіну мен клиенттегі «шектелген тіршілік ету» деп аталатын нәрсемен конфронтацияға деген қабілетті бірге алып жүруде жатыр. Психологтың «әлемде-болу» қабілеті немесе қасиеті – сәтті іс-әрекеттің айқын шарты болып табылады.</a:t>
            </a:r>
            <a:endParaRPr lang="ru-RU" sz="2000" dirty="0"/>
          </a:p>
          <a:p>
            <a:endParaRPr lang="ru-RU" dirty="0"/>
          </a:p>
        </p:txBody>
      </p:sp>
    </p:spTree>
    <p:extLst>
      <p:ext uri="{BB962C8B-B14F-4D97-AF65-F5344CB8AC3E}">
        <p14:creationId xmlns:p14="http://schemas.microsoft.com/office/powerpoint/2010/main" val="4181955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Клиенттің позициясы. </a:t>
            </a:r>
            <a:endParaRPr lang="ru-RU" dirty="0"/>
          </a:p>
        </p:txBody>
      </p:sp>
      <p:sp>
        <p:nvSpPr>
          <p:cNvPr id="3" name="Объект 2"/>
          <p:cNvSpPr>
            <a:spLocks noGrp="1"/>
          </p:cNvSpPr>
          <p:nvPr>
            <p:ph idx="1"/>
          </p:nvPr>
        </p:nvSpPr>
        <p:spPr/>
        <p:txBody>
          <a:bodyPr/>
          <a:lstStyle/>
          <a:p>
            <a:pPr algn="just"/>
            <a:r>
              <a:rPr lang="kk-KZ" dirty="0" smtClean="0"/>
              <a:t>Экзистенциалды </a:t>
            </a:r>
            <a:r>
              <a:rPr lang="kk-KZ" dirty="0"/>
              <a:t>психотерапияда негізгі күш клиентке өзінің феноменологиялық әлемін шынайы қабылдауға, өзінің саналы немесе саналанбаған таңдауларының және олардың салдарларының шынайылығын саналауға көмектесуге бағытталған. Сондықтан да клиенттің позициясы инсайтқа қол жеткізумен шетелмейді, тұлғаның айқындалған құндылықтарынан және оның потенцияларынан шығатын әрекеттерді күту қалыптасады. Сондықтан клиенттердегі ашықтық, спонтанды белсенділік және өмірдің негізгі мәселелеріне (туылу, махаббат, мазасыздану, тағдыр, күнә, өлім, жауапкершілік) – рационалды шешімдері жоқ, бірақ онымен конфронтация ағымдық психологиялық мәселелерді шешуге мүмкіндік беретін экзистенциалды мәселелерге -назар аудару  дұрыс деп табылады.</a:t>
            </a:r>
            <a:endParaRPr lang="ru-RU" dirty="0"/>
          </a:p>
          <a:p>
            <a:endParaRPr lang="ru-RU" dirty="0"/>
          </a:p>
        </p:txBody>
      </p:sp>
    </p:spTree>
    <p:extLst>
      <p:ext uri="{BB962C8B-B14F-4D97-AF65-F5344CB8AC3E}">
        <p14:creationId xmlns:p14="http://schemas.microsoft.com/office/powerpoint/2010/main" val="2067961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a:t>Экзистенциалды парадигмадағы психотехника. </a:t>
            </a:r>
            <a:endParaRPr lang="ru-RU" dirty="0"/>
          </a:p>
        </p:txBody>
      </p:sp>
      <p:sp>
        <p:nvSpPr>
          <p:cNvPr id="3" name="Объект 2"/>
          <p:cNvSpPr>
            <a:spLocks noGrp="1"/>
          </p:cNvSpPr>
          <p:nvPr>
            <p:ph idx="1"/>
          </p:nvPr>
        </p:nvSpPr>
        <p:spPr/>
        <p:txBody>
          <a:bodyPr>
            <a:normAutofit fontScale="92500"/>
          </a:bodyPr>
          <a:lstStyle/>
          <a:p>
            <a:r>
              <a:rPr lang="kk-KZ" i="1" dirty="0" smtClean="0"/>
              <a:t>Еуропалық және американдық экзистенциалды психология өкілдерінің кеңес беру жұмысы мен психотерапиядағы қандай да бір психотехникалардың мәнділігін жоққа шығаратындықтары парадокс болып табылады.</a:t>
            </a:r>
            <a:endParaRPr lang="ru-RU" dirty="0" smtClean="0"/>
          </a:p>
          <a:p>
            <a:r>
              <a:rPr lang="kk-KZ" dirty="0" smtClean="0"/>
              <a:t>Экзистенциалды </a:t>
            </a:r>
            <a:r>
              <a:rPr lang="kk-KZ" dirty="0"/>
              <a:t>психотерапияда негізгі тұлғалық және экзистенциалды мәселеге деген бағыттар жиынтығы ретіндегі психотехника туралы айтылмайды. Бұл бағыттарды келесідей бейнелеуге болады:</a:t>
            </a:r>
            <a:endParaRPr lang="ru-RU" dirty="0"/>
          </a:p>
          <a:p>
            <a:pPr lvl="0"/>
            <a:r>
              <a:rPr lang="kk-KZ" dirty="0"/>
              <a:t>Өзіндік сананың дамуына күш салу.</a:t>
            </a:r>
            <a:endParaRPr lang="ru-RU" dirty="0"/>
          </a:p>
          <a:p>
            <a:pPr lvl="0"/>
            <a:r>
              <a:rPr lang="kk-KZ" i="1" dirty="0"/>
              <a:t>Еркіндік пен жауапкершілікті культтау</a:t>
            </a:r>
            <a:r>
              <a:rPr lang="ru-RU" dirty="0"/>
              <a:t>.</a:t>
            </a:r>
          </a:p>
          <a:p>
            <a:pPr lvl="0"/>
            <a:r>
              <a:rPr lang="kk-KZ" dirty="0"/>
              <a:t>Мағынаны ашуға немесе жасауға көмектесу</a:t>
            </a:r>
            <a:r>
              <a:rPr lang="ru-RU" dirty="0"/>
              <a:t>.</a:t>
            </a:r>
          </a:p>
          <a:p>
            <a:pPr lvl="0"/>
            <a:r>
              <a:rPr lang="kk-KZ" i="1" dirty="0"/>
              <a:t>Мазасыздықпен жұмыс жасау.</a:t>
            </a:r>
            <a:endParaRPr lang="ru-RU" dirty="0"/>
          </a:p>
          <a:p>
            <a:pPr lvl="0"/>
            <a:r>
              <a:rPr lang="kk-KZ" i="1" dirty="0"/>
              <a:t>Уақыт өте келе болатын қатынастар</a:t>
            </a:r>
            <a:endParaRPr lang="ru-RU" dirty="0"/>
          </a:p>
          <a:p>
            <a:endParaRPr lang="ru-RU" dirty="0"/>
          </a:p>
        </p:txBody>
      </p:sp>
    </p:spTree>
    <p:extLst>
      <p:ext uri="{BB962C8B-B14F-4D97-AF65-F5344CB8AC3E}">
        <p14:creationId xmlns:p14="http://schemas.microsoft.com/office/powerpoint/2010/main" val="42168371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dirty="0" err="1">
                <a:solidFill>
                  <a:srgbClr val="FF0000"/>
                </a:solidFill>
              </a:rPr>
              <a:t>Экзистенциалды</a:t>
            </a:r>
            <a:r>
              <a:rPr lang="ru-RU" sz="2400" dirty="0">
                <a:solidFill>
                  <a:srgbClr val="FF0000"/>
                </a:solidFill>
              </a:rPr>
              <a:t> терапия </a:t>
            </a:r>
            <a:r>
              <a:rPr lang="ru-RU" sz="2400" dirty="0" err="1">
                <a:solidFill>
                  <a:srgbClr val="FF0000"/>
                </a:solidFill>
              </a:rPr>
              <a:t>өмірдегі</a:t>
            </a:r>
            <a:r>
              <a:rPr lang="ru-RU" sz="2400" dirty="0">
                <a:solidFill>
                  <a:srgbClr val="FF0000"/>
                </a:solidFill>
              </a:rPr>
              <a:t> </a:t>
            </a:r>
            <a:r>
              <a:rPr lang="ru-RU" sz="2400" dirty="0" err="1">
                <a:solidFill>
                  <a:srgbClr val="FF0000"/>
                </a:solidFill>
              </a:rPr>
              <a:t>көптеген</a:t>
            </a:r>
            <a:r>
              <a:rPr lang="ru-RU" sz="2400" dirty="0">
                <a:solidFill>
                  <a:srgbClr val="FF0000"/>
                </a:solidFill>
              </a:rPr>
              <a:t> </a:t>
            </a:r>
            <a:r>
              <a:rPr lang="ru-RU" sz="2400" dirty="0" err="1">
                <a:solidFill>
                  <a:srgbClr val="FF0000"/>
                </a:solidFill>
              </a:rPr>
              <a:t>тығырықтарды</a:t>
            </a:r>
            <a:r>
              <a:rPr lang="ru-RU" sz="2400" dirty="0">
                <a:solidFill>
                  <a:srgbClr val="FF0000"/>
                </a:solidFill>
              </a:rPr>
              <a:t> </a:t>
            </a:r>
            <a:r>
              <a:rPr lang="ru-RU" sz="2400" dirty="0" err="1">
                <a:solidFill>
                  <a:srgbClr val="FF0000"/>
                </a:solidFill>
              </a:rPr>
              <a:t>жеңуге</a:t>
            </a:r>
            <a:r>
              <a:rPr lang="ru-RU" sz="2400" dirty="0">
                <a:solidFill>
                  <a:srgbClr val="FF0000"/>
                </a:solidFill>
              </a:rPr>
              <a:t> </a:t>
            </a:r>
            <a:r>
              <a:rPr lang="ru-RU" sz="2400" dirty="0" err="1">
                <a:solidFill>
                  <a:srgbClr val="FF0000"/>
                </a:solidFill>
              </a:rPr>
              <a:t>көмектеседі</a:t>
            </a:r>
            <a:r>
              <a:rPr lang="ru-RU" sz="2400" dirty="0">
                <a:solidFill>
                  <a:srgbClr val="FF0000"/>
                </a:solidFill>
              </a:rPr>
              <a:t>:</a:t>
            </a:r>
            <a:br>
              <a:rPr lang="ru-RU" sz="2400" dirty="0">
                <a:solidFill>
                  <a:srgbClr val="FF0000"/>
                </a:solidFill>
              </a:rPr>
            </a:br>
            <a:endParaRPr lang="ru-RU" sz="2400" dirty="0">
              <a:solidFill>
                <a:srgbClr val="FF0000"/>
              </a:solidFill>
            </a:endParaRPr>
          </a:p>
        </p:txBody>
      </p:sp>
      <p:sp>
        <p:nvSpPr>
          <p:cNvPr id="3" name="Объект 2"/>
          <p:cNvSpPr>
            <a:spLocks noGrp="1"/>
          </p:cNvSpPr>
          <p:nvPr>
            <p:ph idx="1"/>
          </p:nvPr>
        </p:nvSpPr>
        <p:spPr/>
        <p:txBody>
          <a:bodyPr>
            <a:normAutofit fontScale="92500" lnSpcReduction="10000"/>
          </a:bodyPr>
          <a:lstStyle/>
          <a:p>
            <a:r>
              <a:rPr lang="ru-RU" dirty="0" err="1" smtClean="0"/>
              <a:t>депрессиялар</a:t>
            </a:r>
            <a:r>
              <a:rPr lang="ru-RU" dirty="0"/>
              <a:t>;</a:t>
            </a:r>
          </a:p>
          <a:p>
            <a:r>
              <a:rPr lang="ru-RU" dirty="0" err="1"/>
              <a:t>қорқыныш</a:t>
            </a:r>
            <a:r>
              <a:rPr lang="ru-RU" dirty="0"/>
              <a:t>;</a:t>
            </a:r>
          </a:p>
          <a:p>
            <a:r>
              <a:rPr lang="ru-RU" dirty="0" err="1"/>
              <a:t>жалғыздық</a:t>
            </a:r>
            <a:r>
              <a:rPr lang="ru-RU" dirty="0"/>
              <a:t>;</a:t>
            </a:r>
          </a:p>
          <a:p>
            <a:r>
              <a:rPr lang="ru-RU" dirty="0" err="1"/>
              <a:t>тәуелділік</a:t>
            </a:r>
            <a:r>
              <a:rPr lang="ru-RU" dirty="0"/>
              <a:t>, </a:t>
            </a:r>
            <a:r>
              <a:rPr lang="ru-RU" dirty="0" err="1"/>
              <a:t>жұмыссыздық</a:t>
            </a:r>
            <a:r>
              <a:rPr lang="ru-RU" dirty="0"/>
              <a:t>;</a:t>
            </a:r>
          </a:p>
          <a:p>
            <a:r>
              <a:rPr lang="ru-RU" dirty="0" err="1"/>
              <a:t>обсессивті</a:t>
            </a:r>
            <a:r>
              <a:rPr lang="ru-RU" dirty="0"/>
              <a:t> </a:t>
            </a:r>
            <a:r>
              <a:rPr lang="ru-RU" dirty="0" err="1"/>
              <a:t>ойлар</a:t>
            </a:r>
            <a:r>
              <a:rPr lang="ru-RU" dirty="0"/>
              <a:t> мен </a:t>
            </a:r>
            <a:r>
              <a:rPr lang="ru-RU" dirty="0" err="1"/>
              <a:t>әрекеттер</a:t>
            </a:r>
            <a:r>
              <a:rPr lang="ru-RU" dirty="0"/>
              <a:t>;</a:t>
            </a:r>
          </a:p>
          <a:p>
            <a:r>
              <a:rPr lang="ru-RU" dirty="0"/>
              <a:t>бос </a:t>
            </a:r>
            <a:r>
              <a:rPr lang="ru-RU" dirty="0" err="1"/>
              <a:t>және</a:t>
            </a:r>
            <a:r>
              <a:rPr lang="ru-RU" dirty="0"/>
              <a:t> </a:t>
            </a:r>
            <a:r>
              <a:rPr lang="ru-RU" dirty="0" err="1"/>
              <a:t>суицидтік</a:t>
            </a:r>
            <a:r>
              <a:rPr lang="ru-RU" dirty="0"/>
              <a:t> </a:t>
            </a:r>
            <a:r>
              <a:rPr lang="ru-RU" dirty="0" err="1"/>
              <a:t>мінез-құлық</a:t>
            </a:r>
            <a:r>
              <a:rPr lang="ru-RU" dirty="0"/>
              <a:t>;</a:t>
            </a:r>
          </a:p>
          <a:p>
            <a:r>
              <a:rPr lang="ru-RU" dirty="0" err="1"/>
              <a:t>қайғы</a:t>
            </a:r>
            <a:r>
              <a:rPr lang="ru-RU" dirty="0"/>
              <a:t>, </a:t>
            </a:r>
            <a:r>
              <a:rPr lang="ru-RU" dirty="0" err="1"/>
              <a:t>жоғалту</a:t>
            </a:r>
            <a:r>
              <a:rPr lang="ru-RU" dirty="0"/>
              <a:t> </a:t>
            </a:r>
            <a:r>
              <a:rPr lang="ru-RU" dirty="0" err="1"/>
              <a:t>тәжірибесі</a:t>
            </a:r>
            <a:r>
              <a:rPr lang="ru-RU" dirty="0"/>
              <a:t> </a:t>
            </a:r>
            <a:r>
              <a:rPr lang="ru-RU" dirty="0" err="1"/>
              <a:t>және</a:t>
            </a:r>
            <a:r>
              <a:rPr lang="ru-RU" dirty="0"/>
              <a:t> </a:t>
            </a:r>
            <a:r>
              <a:rPr lang="ru-RU" dirty="0" err="1"/>
              <a:t>болмыстың</a:t>
            </a:r>
            <a:r>
              <a:rPr lang="ru-RU" dirty="0"/>
              <a:t> </a:t>
            </a:r>
            <a:r>
              <a:rPr lang="ru-RU" dirty="0" err="1"/>
              <a:t>шектілігі</a:t>
            </a:r>
            <a:r>
              <a:rPr lang="ru-RU" dirty="0"/>
              <a:t>;</a:t>
            </a:r>
          </a:p>
          <a:p>
            <a:r>
              <a:rPr lang="ru-RU" dirty="0" err="1"/>
              <a:t>дағдарыстар</a:t>
            </a:r>
            <a:r>
              <a:rPr lang="ru-RU" dirty="0"/>
              <a:t> мен </a:t>
            </a:r>
            <a:r>
              <a:rPr lang="ru-RU" dirty="0" err="1"/>
              <a:t>сәтсіздіктер</a:t>
            </a:r>
            <a:r>
              <a:rPr lang="ru-RU" dirty="0"/>
              <a:t>;</a:t>
            </a:r>
          </a:p>
          <a:p>
            <a:r>
              <a:rPr lang="ru-RU" dirty="0" err="1"/>
              <a:t>шешімсіздік</a:t>
            </a:r>
            <a:r>
              <a:rPr lang="ru-RU" dirty="0"/>
              <a:t> </a:t>
            </a:r>
            <a:r>
              <a:rPr lang="ru-RU" dirty="0" err="1"/>
              <a:t>және</a:t>
            </a:r>
            <a:r>
              <a:rPr lang="ru-RU" dirty="0"/>
              <a:t> </a:t>
            </a:r>
            <a:r>
              <a:rPr lang="ru-RU" dirty="0" err="1"/>
              <a:t>өмірлік</a:t>
            </a:r>
            <a:r>
              <a:rPr lang="ru-RU" dirty="0"/>
              <a:t> </a:t>
            </a:r>
            <a:r>
              <a:rPr lang="ru-RU" dirty="0" err="1"/>
              <a:t>бағдарды</a:t>
            </a:r>
            <a:r>
              <a:rPr lang="ru-RU" dirty="0"/>
              <a:t> </a:t>
            </a:r>
            <a:r>
              <a:rPr lang="ru-RU" dirty="0" err="1"/>
              <a:t>жоғалту</a:t>
            </a:r>
            <a:r>
              <a:rPr lang="ru-RU" dirty="0"/>
              <a:t>;</a:t>
            </a:r>
          </a:p>
          <a:p>
            <a:r>
              <a:rPr lang="ru-RU" dirty="0" err="1"/>
              <a:t>өмірдің</a:t>
            </a:r>
            <a:r>
              <a:rPr lang="ru-RU" dirty="0"/>
              <a:t> </a:t>
            </a:r>
            <a:r>
              <a:rPr lang="ru-RU" dirty="0" err="1"/>
              <a:t>толыққанды</a:t>
            </a:r>
            <a:r>
              <a:rPr lang="ru-RU" dirty="0"/>
              <a:t> </a:t>
            </a:r>
            <a:r>
              <a:rPr lang="ru-RU" dirty="0" err="1"/>
              <a:t>сезімін</a:t>
            </a:r>
            <a:r>
              <a:rPr lang="ru-RU" dirty="0"/>
              <a:t> </a:t>
            </a:r>
            <a:r>
              <a:rPr lang="ru-RU" dirty="0" err="1"/>
              <a:t>жоғалту</a:t>
            </a:r>
            <a:r>
              <a:rPr lang="ru-RU" dirty="0"/>
              <a:t> </a:t>
            </a:r>
            <a:r>
              <a:rPr lang="ru-RU" dirty="0" err="1"/>
              <a:t>және</a:t>
            </a:r>
            <a:r>
              <a:rPr lang="ru-RU" dirty="0"/>
              <a:t> </a:t>
            </a:r>
            <a:r>
              <a:rPr lang="ru-RU" dirty="0" err="1"/>
              <a:t>т.б</a:t>
            </a:r>
            <a:r>
              <a:rPr lang="ru-RU" dirty="0"/>
              <a:t>.</a:t>
            </a:r>
          </a:p>
          <a:p>
            <a:endParaRPr lang="ru-RU" dirty="0"/>
          </a:p>
        </p:txBody>
      </p:sp>
    </p:spTree>
    <p:extLst>
      <p:ext uri="{BB962C8B-B14F-4D97-AF65-F5344CB8AC3E}">
        <p14:creationId xmlns:p14="http://schemas.microsoft.com/office/powerpoint/2010/main" val="3063309957"/>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64</TotalTime>
  <Words>1112</Words>
  <Application>Microsoft Office PowerPoint</Application>
  <PresentationFormat>Широкоэкранный</PresentationFormat>
  <Paragraphs>66</Paragraphs>
  <Slides>14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14</vt:i4>
      </vt:variant>
    </vt:vector>
  </HeadingPairs>
  <TitlesOfParts>
    <vt:vector size="19" baseType="lpstr">
      <vt:lpstr>Arial</vt:lpstr>
      <vt:lpstr>Century Gothic</vt:lpstr>
      <vt:lpstr>PT Sans</vt:lpstr>
      <vt:lpstr>Wingdings 3</vt:lpstr>
      <vt:lpstr>Легкий дым</vt:lpstr>
      <vt:lpstr>Экзистенциалды кеңес беру </vt:lpstr>
      <vt:lpstr>Экзистенциализм (лат. ексістентіа – өмір сүру) – адам өмірінің мәні, оның тұлғалық болмысы жайлы </vt:lpstr>
      <vt:lpstr>Экзистенциалды бағыт үшін психологиялық кеңес берудің мақсаты – </vt:lpstr>
      <vt:lpstr>Экзистенциалды психотерапияның негізінде келесідей базалық түсініктер жатыр: </vt:lpstr>
      <vt:lpstr>Психологиялық көмектің мақсаттары. </vt:lpstr>
      <vt:lpstr>Кеңес беруші-психологтың рөлі. </vt:lpstr>
      <vt:lpstr>Клиенттің позициясы. </vt:lpstr>
      <vt:lpstr>Экзистенциалды парадигмадағы психотехника. </vt:lpstr>
      <vt:lpstr>Экзистенциалды терапия өмірдегі көптеген тығырықтарды жеңуге көмектеседі: </vt:lpstr>
      <vt:lpstr>Презентация PowerPoint</vt:lpstr>
      <vt:lpstr>Сынақ» жаттығуы </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Экзистенциалды кеңес беру </dc:title>
  <dc:creator>Учетная запись Майкрософт</dc:creator>
  <cp:lastModifiedBy>Учетная запись Майкрософт</cp:lastModifiedBy>
  <cp:revision>5</cp:revision>
  <dcterms:created xsi:type="dcterms:W3CDTF">2022-03-27T16:53:48Z</dcterms:created>
  <dcterms:modified xsi:type="dcterms:W3CDTF">2022-03-27T17:58:07Z</dcterms:modified>
</cp:coreProperties>
</file>